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726" r:id="rId5"/>
    <p:sldMasterId id="2147483660" r:id="rId6"/>
    <p:sldMasterId id="2147483727" r:id="rId7"/>
  </p:sldMasterIdLst>
  <p:notesMasterIdLst>
    <p:notesMasterId r:id="rId57"/>
  </p:notesMasterIdLst>
  <p:sldIdLst>
    <p:sldId id="313" r:id="rId8"/>
    <p:sldId id="257" r:id="rId9"/>
    <p:sldId id="314" r:id="rId10"/>
    <p:sldId id="323" r:id="rId11"/>
    <p:sldId id="322" r:id="rId12"/>
    <p:sldId id="318" r:id="rId13"/>
    <p:sldId id="320" r:id="rId14"/>
    <p:sldId id="321" r:id="rId15"/>
    <p:sldId id="319" r:id="rId16"/>
    <p:sldId id="315" r:id="rId17"/>
    <p:sldId id="316" r:id="rId18"/>
    <p:sldId id="325" r:id="rId19"/>
    <p:sldId id="326" r:id="rId20"/>
    <p:sldId id="327" r:id="rId21"/>
    <p:sldId id="328" r:id="rId22"/>
    <p:sldId id="329" r:id="rId23"/>
    <p:sldId id="330" r:id="rId24"/>
    <p:sldId id="331" r:id="rId25"/>
    <p:sldId id="332" r:id="rId26"/>
    <p:sldId id="333" r:id="rId27"/>
    <p:sldId id="334" r:id="rId28"/>
    <p:sldId id="335" r:id="rId29"/>
    <p:sldId id="337" r:id="rId30"/>
    <p:sldId id="336" r:id="rId31"/>
    <p:sldId id="317" r:id="rId32"/>
    <p:sldId id="340" r:id="rId33"/>
    <p:sldId id="339" r:id="rId34"/>
    <p:sldId id="342" r:id="rId35"/>
    <p:sldId id="343" r:id="rId36"/>
    <p:sldId id="344" r:id="rId37"/>
    <p:sldId id="345" r:id="rId38"/>
    <p:sldId id="341" r:id="rId39"/>
    <p:sldId id="346" r:id="rId40"/>
    <p:sldId id="347" r:id="rId41"/>
    <p:sldId id="348" r:id="rId42"/>
    <p:sldId id="349" r:id="rId43"/>
    <p:sldId id="350" r:id="rId44"/>
    <p:sldId id="351" r:id="rId45"/>
    <p:sldId id="352" r:id="rId46"/>
    <p:sldId id="353" r:id="rId47"/>
    <p:sldId id="354" r:id="rId48"/>
    <p:sldId id="355" r:id="rId49"/>
    <p:sldId id="356" r:id="rId50"/>
    <p:sldId id="358" r:id="rId51"/>
    <p:sldId id="359" r:id="rId52"/>
    <p:sldId id="360" r:id="rId53"/>
    <p:sldId id="361" r:id="rId54"/>
    <p:sldId id="362" r:id="rId55"/>
    <p:sldId id="357"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FlandersArtSans-Bold" panose="020B0604020202020204" charset="0"/>
      <p:bold r:id="rId62"/>
    </p:embeddedFont>
    <p:embeddedFont>
      <p:font typeface="FlandersArtSans-Medium" panose="020B0604020202020204" charset="0"/>
      <p:regular r:id="rId63"/>
    </p:embeddedFont>
    <p:embeddedFont>
      <p:font typeface="FlandersArtSans-Regular" panose="020B0604020202020204" charset="0"/>
      <p:regular r:id="rId64"/>
    </p:embeddedFont>
    <p:embeddedFont>
      <p:font typeface="Helvetica" panose="020B0604020202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7" name="Van Lancker Dwight" initials="VD" lastIdx="1" clrIdx="7">
    <p:extLst>
      <p:ext uri="{19B8F6BF-5375-455C-9EA6-DF929625EA0E}">
        <p15:presenceInfo xmlns:p15="http://schemas.microsoft.com/office/powerpoint/2012/main" userId="S::dwight.vanlancker@vlaanderen.be::386faad0-5c38-4bc6-8d89-57361c9f17dc" providerId="AD"/>
      </p:ext>
    </p:extLst>
  </p:cmAuthor>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Vlassenroot Eveline" initials="VE [2]" lastIdx="1" clrIdx="6">
    <p:extLst>
      <p:ext uri="{19B8F6BF-5375-455C-9EA6-DF929625EA0E}">
        <p15:presenceInfo xmlns:p15="http://schemas.microsoft.com/office/powerpoint/2012/main" userId="S::eveline.vlassenroot@vlaanderen.be::85f3f71a-148d-4f98-b9b2-5e30c71d89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15"/>
    <a:srgbClr val="1DA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17817-019D-C1D1-68A7-18542A04FD39}" v="2" dt="2019-11-07T09:16:44.628"/>
    <p1510:client id="{06DE91EB-416F-F0D5-DEF3-529CFC36F9B8}" v="2" dt="2019-11-18T12:35:54.977"/>
    <p1510:client id="{08518B1D-0BDD-AED5-4A1E-F95A6FADF892}" v="1017" dt="2019-12-02T15:47:15.507"/>
    <p1510:client id="{100B195C-9A77-432D-A442-EB7EC19B532B}" v="1931" dt="2019-11-06T10:38:10.523"/>
    <p1510:client id="{12C6ADB6-03FB-550A-5281-C2630DF070B3}" v="28" dt="2019-11-06T08:46:04.067"/>
    <p1510:client id="{23B7F35B-17D0-C99F-3B74-6D2B775ABAC4}" v="264" dt="2019-11-06T16:07:04.353"/>
    <p1510:client id="{2D34235B-D012-A7E3-23C7-C63FF77066FB}" v="9" dt="2020-02-18T11:39:00.370"/>
    <p1510:client id="{2E7B1078-AF1D-B090-97BC-95F98D50B9B9}" v="2352" dt="2020-02-18T11:49:24.198"/>
    <p1510:client id="{2FDB67FE-120F-54F2-750D-BD424D92A335}" v="336" dt="2020-02-14T08:48:34.317"/>
    <p1510:client id="{519C478D-5649-0145-62C1-837259B6C769}" v="18" dt="2019-12-10T10:04:44.921"/>
    <p1510:client id="{6EDC9FB6-803D-12EB-51F4-86967BE0A1AA}" v="1038" dt="2020-02-04T15:41:34.694"/>
    <p1510:client id="{739159CC-95A2-C726-1BD1-A192954B5766}" v="9" dt="2019-11-07T11:50:44.291"/>
    <p1510:client id="{764ABB16-445C-759F-AE87-16C313D57251}" v="4" dt="2019-11-07T08:42:50.611"/>
    <p1510:client id="{7B563BDC-9F81-1C33-B34F-D818B79EF632}" v="1" dt="2019-11-07T07:44:32.744"/>
    <p1510:client id="{926D3AC5-3FC5-44E5-A5CD-97AEBB44F9E5}" v="131" dt="2019-11-07T07:53:23.873"/>
    <p1510:client id="{9AFBA179-FCB0-C97A-1528-6527011561FA}" v="221" dt="2019-11-06T10:49:14.666"/>
    <p1510:client id="{ACBCD05B-E062-A6B9-65E7-123671A3DE0C}" v="521" dt="2019-11-07T07:48:10.018"/>
    <p1510:client id="{B8ACAD92-5F90-D60B-ADDA-76F7D7905A8C}" v="35" dt="2019-12-06T09:06:08.503"/>
    <p1510:client id="{BE073B8D-01D4-01E7-F327-52478BA7E4E8}" v="18" dt="2019-11-07T08:42:53.894"/>
    <p1510:client id="{D6737112-F4FA-5B9C-E004-F2ECDC0973E2}" v="2401" dt="2019-12-05T22:21:12.824"/>
    <p1510:client id="{D678E57B-0267-E815-0D49-A86239479546}" v="463" dt="2019-12-06T07:42:12.386"/>
    <p1510:client id="{FCEE655C-4C12-F1A7-C497-FEAB283FC2CE}" v="43" dt="2020-02-17T11:25:00.302"/>
  </p1510:revLst>
</p1510:revInfo>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ssenroot Eveline" userId="S::eveline.vlassenroot@vlaanderen.be::85f3f71a-148d-4f98-b9b2-5e30c71d8961" providerId="AD" clId="Web-{6EDC9FB6-803D-12EB-51F4-86967BE0A1AA}"/>
    <pc:docChg chg="addSld delSld modSld sldOrd">
      <pc:chgData name="Vlassenroot Eveline" userId="S::eveline.vlassenroot@vlaanderen.be::85f3f71a-148d-4f98-b9b2-5e30c71d8961" providerId="AD" clId="Web-{6EDC9FB6-803D-12EB-51F4-86967BE0A1AA}" dt="2020-02-04T15:41:34.694" v="1019"/>
      <pc:docMkLst>
        <pc:docMk/>
      </pc:docMkLst>
      <pc:sldChg chg="addSp delSp modSp">
        <pc:chgData name="Vlassenroot Eveline" userId="S::eveline.vlassenroot@vlaanderen.be::85f3f71a-148d-4f98-b9b2-5e30c71d8961" providerId="AD" clId="Web-{6EDC9FB6-803D-12EB-51F4-86967BE0A1AA}" dt="2020-02-04T15:04:30.501" v="923"/>
        <pc:sldMkLst>
          <pc:docMk/>
          <pc:sldMk cId="0" sldId="257"/>
        </pc:sldMkLst>
        <pc:spChg chg="mod">
          <ac:chgData name="Vlassenroot Eveline" userId="S::eveline.vlassenroot@vlaanderen.be::85f3f71a-148d-4f98-b9b2-5e30c71d8961" providerId="AD" clId="Web-{6EDC9FB6-803D-12EB-51F4-86967BE0A1AA}" dt="2020-02-03T10:31:52.753" v="237" actId="20577"/>
          <ac:spMkLst>
            <pc:docMk/>
            <pc:sldMk cId="0" sldId="257"/>
            <ac:spMk id="358" creationId="{00000000-0000-0000-0000-000000000000}"/>
          </ac:spMkLst>
        </pc:spChg>
        <pc:graphicFrameChg chg="add mod modGraphic">
          <ac:chgData name="Vlassenroot Eveline" userId="S::eveline.vlassenroot@vlaanderen.be::85f3f71a-148d-4f98-b9b2-5e30c71d8961" providerId="AD" clId="Web-{6EDC9FB6-803D-12EB-51F4-86967BE0A1AA}" dt="2020-02-04T15:04:30.501" v="923"/>
          <ac:graphicFrameMkLst>
            <pc:docMk/>
            <pc:sldMk cId="0" sldId="257"/>
            <ac:graphicFrameMk id="2" creationId="{2232487B-259E-40C3-ACC3-6AB378F66F75}"/>
          </ac:graphicFrameMkLst>
        </pc:graphicFrameChg>
        <pc:graphicFrameChg chg="del mod modGraphic">
          <ac:chgData name="Vlassenroot Eveline" userId="S::eveline.vlassenroot@vlaanderen.be::85f3f71a-148d-4f98-b9b2-5e30c71d8961" providerId="AD" clId="Web-{6EDC9FB6-803D-12EB-51F4-86967BE0A1AA}" dt="2020-02-03T10:32:17.908" v="274"/>
          <ac:graphicFrameMkLst>
            <pc:docMk/>
            <pc:sldMk cId="0" sldId="257"/>
            <ac:graphicFrameMk id="359" creationId="{00000000-0000-0000-0000-000000000000}"/>
          </ac:graphicFrameMkLst>
        </pc:graphicFrameChg>
      </pc:sldChg>
      <pc:sldChg chg="modSp addCm">
        <pc:chgData name="Vlassenroot Eveline" userId="S::eveline.vlassenroot@vlaanderen.be::85f3f71a-148d-4f98-b9b2-5e30c71d8961" providerId="AD" clId="Web-{6EDC9FB6-803D-12EB-51F4-86967BE0A1AA}" dt="2020-02-04T15:34:03.870" v="1001" actId="20577"/>
        <pc:sldMkLst>
          <pc:docMk/>
          <pc:sldMk cId="1988594910" sldId="313"/>
        </pc:sldMkLst>
        <pc:spChg chg="mod">
          <ac:chgData name="Vlassenroot Eveline" userId="S::eveline.vlassenroot@vlaanderen.be::85f3f71a-148d-4f98-b9b2-5e30c71d8961" providerId="AD" clId="Web-{6EDC9FB6-803D-12EB-51F4-86967BE0A1AA}" dt="2020-02-03T09:22:49.419" v="1" actId="20577"/>
          <ac:spMkLst>
            <pc:docMk/>
            <pc:sldMk cId="1988594910" sldId="313"/>
            <ac:spMk id="2" creationId="{948B6C2F-CA7B-4221-AA6A-F1339593DC52}"/>
          </ac:spMkLst>
        </pc:spChg>
        <pc:spChg chg="mod">
          <ac:chgData name="Vlassenroot Eveline" userId="S::eveline.vlassenroot@vlaanderen.be::85f3f71a-148d-4f98-b9b2-5e30c71d8961" providerId="AD" clId="Web-{6EDC9FB6-803D-12EB-51F4-86967BE0A1AA}" dt="2020-02-04T15:34:03.870" v="1001" actId="20577"/>
          <ac:spMkLst>
            <pc:docMk/>
            <pc:sldMk cId="1988594910" sldId="313"/>
            <ac:spMk id="3" creationId="{E21B731F-EDEA-412A-B886-F7FDE9EF1690}"/>
          </ac:spMkLst>
        </pc:spChg>
        <pc:spChg chg="mod">
          <ac:chgData name="Vlassenroot Eveline" userId="S::eveline.vlassenroot@vlaanderen.be::85f3f71a-148d-4f98-b9b2-5e30c71d8961" providerId="AD" clId="Web-{6EDC9FB6-803D-12EB-51F4-86967BE0A1AA}" dt="2020-02-03T09:23:27.247" v="36" actId="20577"/>
          <ac:spMkLst>
            <pc:docMk/>
            <pc:sldMk cId="1988594910" sldId="313"/>
            <ac:spMk id="4" creationId="{04F71FB6-D9EA-4525-9340-A1A0DD97F6E9}"/>
          </ac:spMkLst>
        </pc:spChg>
      </pc:sldChg>
      <pc:sldChg chg="del">
        <pc:chgData name="Vlassenroot Eveline" userId="S::eveline.vlassenroot@vlaanderen.be::85f3f71a-148d-4f98-b9b2-5e30c71d8961" providerId="AD" clId="Web-{6EDC9FB6-803D-12EB-51F4-86967BE0A1AA}" dt="2020-02-03T09:23:32.966" v="37"/>
        <pc:sldMkLst>
          <pc:docMk/>
          <pc:sldMk cId="901715987" sldId="867"/>
        </pc:sldMkLst>
      </pc:sldChg>
      <pc:sldChg chg="del">
        <pc:chgData name="Vlassenroot Eveline" userId="S::eveline.vlassenroot@vlaanderen.be::85f3f71a-148d-4f98-b9b2-5e30c71d8961" providerId="AD" clId="Web-{6EDC9FB6-803D-12EB-51F4-86967BE0A1AA}" dt="2020-02-03T09:23:33.403" v="38"/>
        <pc:sldMkLst>
          <pc:docMk/>
          <pc:sldMk cId="1045060687" sldId="870"/>
        </pc:sldMkLst>
      </pc:sldChg>
      <pc:sldChg chg="del">
        <pc:chgData name="Vlassenroot Eveline" userId="S::eveline.vlassenroot@vlaanderen.be::85f3f71a-148d-4f98-b9b2-5e30c71d8961" providerId="AD" clId="Web-{6EDC9FB6-803D-12EB-51F4-86967BE0A1AA}" dt="2020-02-03T09:23:37.497" v="39"/>
        <pc:sldMkLst>
          <pc:docMk/>
          <pc:sldMk cId="3325418579" sldId="871"/>
        </pc:sldMkLst>
      </pc:sldChg>
      <pc:sldChg chg="modSp ord">
        <pc:chgData name="Vlassenroot Eveline" userId="S::eveline.vlassenroot@vlaanderen.be::85f3f71a-148d-4f98-b9b2-5e30c71d8961" providerId="AD" clId="Web-{6EDC9FB6-803D-12EB-51F4-86967BE0A1AA}" dt="2020-02-04T15:41:34.694" v="1019"/>
        <pc:sldMkLst>
          <pc:docMk/>
          <pc:sldMk cId="3756396623" sldId="872"/>
        </pc:sldMkLst>
        <pc:spChg chg="mod">
          <ac:chgData name="Vlassenroot Eveline" userId="S::eveline.vlassenroot@vlaanderen.be::85f3f71a-148d-4f98-b9b2-5e30c71d8961" providerId="AD" clId="Web-{6EDC9FB6-803D-12EB-51F4-86967BE0A1AA}" dt="2020-02-03T12:35:28.955" v="533" actId="20577"/>
          <ac:spMkLst>
            <pc:docMk/>
            <pc:sldMk cId="3756396623" sldId="872"/>
            <ac:spMk id="6" creationId="{6ABA04A0-8470-4AED-9DC0-F3FD5D6737C3}"/>
          </ac:spMkLst>
        </pc:spChg>
      </pc:sldChg>
      <pc:sldChg chg="addSp modSp new mod setBg modNotes">
        <pc:chgData name="Vlassenroot Eveline" userId="S::eveline.vlassenroot@vlaanderen.be::85f3f71a-148d-4f98-b9b2-5e30c71d8961" providerId="AD" clId="Web-{6EDC9FB6-803D-12EB-51F4-86967BE0A1AA}" dt="2020-02-04T15:07:26.204" v="986" actId="20577"/>
        <pc:sldMkLst>
          <pc:docMk/>
          <pc:sldMk cId="666191603" sldId="873"/>
        </pc:sldMkLst>
        <pc:spChg chg="mod ord">
          <ac:chgData name="Vlassenroot Eveline" userId="S::eveline.vlassenroot@vlaanderen.be::85f3f71a-148d-4f98-b9b2-5e30c71d8961" providerId="AD" clId="Web-{6EDC9FB6-803D-12EB-51F4-86967BE0A1AA}" dt="2020-02-04T15:07:26.204" v="986" actId="20577"/>
          <ac:spMkLst>
            <pc:docMk/>
            <pc:sldMk cId="666191603" sldId="873"/>
            <ac:spMk id="2" creationId="{B8317A92-A12C-489E-B3B8-A8C48E33BC8F}"/>
          </ac:spMkLst>
        </pc:spChg>
        <pc:spChg chg="mod">
          <ac:chgData name="Vlassenroot Eveline" userId="S::eveline.vlassenroot@vlaanderen.be::85f3f71a-148d-4f98-b9b2-5e30c71d8961" providerId="AD" clId="Web-{6EDC9FB6-803D-12EB-51F4-86967BE0A1AA}" dt="2020-02-03T09:29:56.791" v="65" actId="20577"/>
          <ac:spMkLst>
            <pc:docMk/>
            <pc:sldMk cId="666191603" sldId="873"/>
            <ac:spMk id="3" creationId="{70E7E0C3-F421-465A-91CE-49D5961981D6}"/>
          </ac:spMkLst>
        </pc:spChg>
        <pc:spChg chg="mod">
          <ac:chgData name="Vlassenroot Eveline" userId="S::eveline.vlassenroot@vlaanderen.be::85f3f71a-148d-4f98-b9b2-5e30c71d8961" providerId="AD" clId="Web-{6EDC9FB6-803D-12EB-51F4-86967BE0A1AA}" dt="2020-02-03T09:29:39.932" v="62"/>
          <ac:spMkLst>
            <pc:docMk/>
            <pc:sldMk cId="666191603" sldId="873"/>
            <ac:spMk id="4" creationId="{3BA914DA-A7CE-47D6-9414-5E9DD55E6E1A}"/>
          </ac:spMkLst>
        </pc:spChg>
        <pc:picChg chg="add mod">
          <ac:chgData name="Vlassenroot Eveline" userId="S::eveline.vlassenroot@vlaanderen.be::85f3f71a-148d-4f98-b9b2-5e30c71d8961" providerId="AD" clId="Web-{6EDC9FB6-803D-12EB-51F4-86967BE0A1AA}" dt="2020-02-03T09:29:39.932" v="62"/>
          <ac:picMkLst>
            <pc:docMk/>
            <pc:sldMk cId="666191603" sldId="873"/>
            <ac:picMk id="5" creationId="{A64BE0DB-6CAE-4312-B1A0-1AD0AD7CE584}"/>
          </ac:picMkLst>
        </pc:picChg>
        <pc:cxnChg chg="add">
          <ac:chgData name="Vlassenroot Eveline" userId="S::eveline.vlassenroot@vlaanderen.be::85f3f71a-148d-4f98-b9b2-5e30c71d8961" providerId="AD" clId="Web-{6EDC9FB6-803D-12EB-51F4-86967BE0A1AA}" dt="2020-02-03T09:29:39.932" v="62"/>
          <ac:cxnSpMkLst>
            <pc:docMk/>
            <pc:sldMk cId="666191603" sldId="873"/>
            <ac:cxnSpMk id="10" creationId="{E4A809D5-3600-46D4-A466-67F2349A54FB}"/>
          </ac:cxnSpMkLst>
        </pc:cxnChg>
      </pc:sldChg>
      <pc:sldChg chg="del">
        <pc:chgData name="Vlassenroot Eveline" userId="S::eveline.vlassenroot@vlaanderen.be::85f3f71a-148d-4f98-b9b2-5e30c71d8961" providerId="AD" clId="Web-{6EDC9FB6-803D-12EB-51F4-86967BE0A1AA}" dt="2020-02-03T09:23:37.528" v="40"/>
        <pc:sldMkLst>
          <pc:docMk/>
          <pc:sldMk cId="2590021464" sldId="873"/>
        </pc:sldMkLst>
      </pc:sldChg>
      <pc:sldChg chg="addSp modSp new">
        <pc:chgData name="Vlassenroot Eveline" userId="S::eveline.vlassenroot@vlaanderen.be::85f3f71a-148d-4f98-b9b2-5e30c71d8961" providerId="AD" clId="Web-{6EDC9FB6-803D-12EB-51F4-86967BE0A1AA}" dt="2020-02-03T09:28:58.151" v="57" actId="14100"/>
        <pc:sldMkLst>
          <pc:docMk/>
          <pc:sldMk cId="4289207115" sldId="874"/>
        </pc:sldMkLst>
        <pc:picChg chg="add mod">
          <ac:chgData name="Vlassenroot Eveline" userId="S::eveline.vlassenroot@vlaanderen.be::85f3f71a-148d-4f98-b9b2-5e30c71d8961" providerId="AD" clId="Web-{6EDC9FB6-803D-12EB-51F4-86967BE0A1AA}" dt="2020-02-03T09:28:58.151" v="57" actId="14100"/>
          <ac:picMkLst>
            <pc:docMk/>
            <pc:sldMk cId="4289207115" sldId="874"/>
            <ac:picMk id="5" creationId="{53AE83D0-83F5-4116-8E93-B6D9DCDB1D21}"/>
          </ac:picMkLst>
        </pc:picChg>
      </pc:sldChg>
      <pc:sldChg chg="addSp modSp new">
        <pc:chgData name="Vlassenroot Eveline" userId="S::eveline.vlassenroot@vlaanderen.be::85f3f71a-148d-4f98-b9b2-5e30c71d8961" providerId="AD" clId="Web-{6EDC9FB6-803D-12EB-51F4-86967BE0A1AA}" dt="2020-02-03T09:29:28.889" v="61" actId="14100"/>
        <pc:sldMkLst>
          <pc:docMk/>
          <pc:sldMk cId="1674933105" sldId="875"/>
        </pc:sldMkLst>
        <pc:picChg chg="add mod">
          <ac:chgData name="Vlassenroot Eveline" userId="S::eveline.vlassenroot@vlaanderen.be::85f3f71a-148d-4f98-b9b2-5e30c71d8961" providerId="AD" clId="Web-{6EDC9FB6-803D-12EB-51F4-86967BE0A1AA}" dt="2020-02-03T09:29:28.889" v="61" actId="14100"/>
          <ac:picMkLst>
            <pc:docMk/>
            <pc:sldMk cId="1674933105" sldId="875"/>
            <ac:picMk id="5" creationId="{DCE31AD9-3C71-4594-BEB4-7AD1B394D650}"/>
          </ac:picMkLst>
        </pc:picChg>
      </pc:sldChg>
      <pc:sldChg chg="addSp modSp new">
        <pc:chgData name="Vlassenroot Eveline" userId="S::eveline.vlassenroot@vlaanderen.be::85f3f71a-148d-4f98-b9b2-5e30c71d8961" providerId="AD" clId="Web-{6EDC9FB6-803D-12EB-51F4-86967BE0A1AA}" dt="2020-02-03T09:31:15.291" v="128" actId="14100"/>
        <pc:sldMkLst>
          <pc:docMk/>
          <pc:sldMk cId="326140674" sldId="876"/>
        </pc:sldMkLst>
        <pc:picChg chg="add mod">
          <ac:chgData name="Vlassenroot Eveline" userId="S::eveline.vlassenroot@vlaanderen.be::85f3f71a-148d-4f98-b9b2-5e30c71d8961" providerId="AD" clId="Web-{6EDC9FB6-803D-12EB-51F4-86967BE0A1AA}" dt="2020-02-03T09:31:15.291" v="128" actId="14100"/>
          <ac:picMkLst>
            <pc:docMk/>
            <pc:sldMk cId="326140674" sldId="876"/>
            <ac:picMk id="5" creationId="{A4C0BC4C-D98C-4804-BF38-499D4AA999C0}"/>
          </ac:picMkLst>
        </pc:picChg>
      </pc:sldChg>
      <pc:sldChg chg="addSp delSp modSp new mod ord setBg setClrOvrMap">
        <pc:chgData name="Vlassenroot Eveline" userId="S::eveline.vlassenroot@vlaanderen.be::85f3f71a-148d-4f98-b9b2-5e30c71d8961" providerId="AD" clId="Web-{6EDC9FB6-803D-12EB-51F4-86967BE0A1AA}" dt="2020-02-04T15:41:30.662" v="1018"/>
        <pc:sldMkLst>
          <pc:docMk/>
          <pc:sldMk cId="3629005727" sldId="877"/>
        </pc:sldMkLst>
        <pc:spChg chg="del mod ord">
          <ac:chgData name="Vlassenroot Eveline" userId="S::eveline.vlassenroot@vlaanderen.be::85f3f71a-148d-4f98-b9b2-5e30c71d8961" providerId="AD" clId="Web-{6EDC9FB6-803D-12EB-51F4-86967BE0A1AA}" dt="2020-02-03T12:36:37.455" v="545"/>
          <ac:spMkLst>
            <pc:docMk/>
            <pc:sldMk cId="3629005727" sldId="877"/>
            <ac:spMk id="2" creationId="{9B046EDE-4CE9-49D8-8986-8BC5D442E984}"/>
          </ac:spMkLst>
        </pc:spChg>
        <pc:spChg chg="del mod">
          <ac:chgData name="Vlassenroot Eveline" userId="S::eveline.vlassenroot@vlaanderen.be::85f3f71a-148d-4f98-b9b2-5e30c71d8961" providerId="AD" clId="Web-{6EDC9FB6-803D-12EB-51F4-86967BE0A1AA}" dt="2020-02-03T12:36:44.267" v="547"/>
          <ac:spMkLst>
            <pc:docMk/>
            <pc:sldMk cId="3629005727" sldId="877"/>
            <ac:spMk id="3" creationId="{42CDB2E3-3B96-49AB-B1AD-7C1F8567ACCC}"/>
          </ac:spMkLst>
        </pc:spChg>
        <pc:spChg chg="mod ord">
          <ac:chgData name="Vlassenroot Eveline" userId="S::eveline.vlassenroot@vlaanderen.be::85f3f71a-148d-4f98-b9b2-5e30c71d8961" providerId="AD" clId="Web-{6EDC9FB6-803D-12EB-51F4-86967BE0A1AA}" dt="2020-02-03T12:34:27.128" v="520"/>
          <ac:spMkLst>
            <pc:docMk/>
            <pc:sldMk cId="3629005727" sldId="877"/>
            <ac:spMk id="4" creationId="{5FF1B705-3FD3-4AD8-B406-E66C75A04665}"/>
          </ac:spMkLst>
        </pc:spChg>
        <pc:spChg chg="add del mod">
          <ac:chgData name="Vlassenroot Eveline" userId="S::eveline.vlassenroot@vlaanderen.be::85f3f71a-148d-4f98-b9b2-5e30c71d8961" providerId="AD" clId="Web-{6EDC9FB6-803D-12EB-51F4-86967BE0A1AA}" dt="2020-02-03T12:36:40.017" v="546"/>
          <ac:spMkLst>
            <pc:docMk/>
            <pc:sldMk cId="3629005727" sldId="877"/>
            <ac:spMk id="7" creationId="{516B036D-B0C1-4D81-BA0F-ACCC01C99067}"/>
          </ac:spMkLst>
        </pc:spChg>
        <pc:spChg chg="add del mod">
          <ac:chgData name="Vlassenroot Eveline" userId="S::eveline.vlassenroot@vlaanderen.be::85f3f71a-148d-4f98-b9b2-5e30c71d8961" providerId="AD" clId="Web-{6EDC9FB6-803D-12EB-51F4-86967BE0A1AA}" dt="2020-02-03T12:36:51.533" v="551"/>
          <ac:spMkLst>
            <pc:docMk/>
            <pc:sldMk cId="3629005727" sldId="877"/>
            <ac:spMk id="9" creationId="{82198262-5D45-4D52-AF94-DE36E738A6ED}"/>
          </ac:spMkLst>
        </pc:spChg>
        <pc:spChg chg="add">
          <ac:chgData name="Vlassenroot Eveline" userId="S::eveline.vlassenroot@vlaanderen.be::85f3f71a-148d-4f98-b9b2-5e30c71d8961" providerId="AD" clId="Web-{6EDC9FB6-803D-12EB-51F4-86967BE0A1AA}" dt="2020-02-03T12:34:27.128" v="520"/>
          <ac:spMkLst>
            <pc:docMk/>
            <pc:sldMk cId="3629005727" sldId="877"/>
            <ac:spMk id="10" creationId="{1DB7C82F-AB7E-4F0C-B829-FA1B9C415180}"/>
          </ac:spMkLst>
        </pc:spChg>
        <pc:spChg chg="add mod ord">
          <ac:chgData name="Vlassenroot Eveline" userId="S::eveline.vlassenroot@vlaanderen.be::85f3f71a-148d-4f98-b9b2-5e30c71d8961" providerId="AD" clId="Web-{6EDC9FB6-803D-12EB-51F4-86967BE0A1AA}" dt="2020-02-04T13:49:54.425" v="623"/>
          <ac:spMkLst>
            <pc:docMk/>
            <pc:sldMk cId="3629005727" sldId="877"/>
            <ac:spMk id="12" creationId="{314599B5-1EE8-4F60-B15F-CE464D499425}"/>
          </ac:spMkLst>
        </pc:spChg>
        <pc:spChg chg="add">
          <ac:chgData name="Vlassenroot Eveline" userId="S::eveline.vlassenroot@vlaanderen.be::85f3f71a-148d-4f98-b9b2-5e30c71d8961" providerId="AD" clId="Web-{6EDC9FB6-803D-12EB-51F4-86967BE0A1AA}" dt="2020-02-03T12:36:44.705" v="549"/>
          <ac:spMkLst>
            <pc:docMk/>
            <pc:sldMk cId="3629005727" sldId="877"/>
            <ac:spMk id="14" creationId="{ED9263E7-C750-44DF-86DA-C14C7CA19308}"/>
          </ac:spMkLst>
        </pc:spChg>
        <pc:spChg chg="add mod">
          <ac:chgData name="Vlassenroot Eveline" userId="S::eveline.vlassenroot@vlaanderen.be::85f3f71a-148d-4f98-b9b2-5e30c71d8961" providerId="AD" clId="Web-{6EDC9FB6-803D-12EB-51F4-86967BE0A1AA}" dt="2020-02-04T15:02:11.877" v="863" actId="20577"/>
          <ac:spMkLst>
            <pc:docMk/>
            <pc:sldMk cId="3629005727" sldId="877"/>
            <ac:spMk id="16" creationId="{F437961B-2D82-4EA9-A9B3-5401447481BC}"/>
          </ac:spMkLst>
        </pc:spChg>
        <pc:picChg chg="add mod">
          <ac:chgData name="Vlassenroot Eveline" userId="S::eveline.vlassenroot@vlaanderen.be::85f3f71a-148d-4f98-b9b2-5e30c71d8961" providerId="AD" clId="Web-{6EDC9FB6-803D-12EB-51F4-86967BE0A1AA}" dt="2020-02-03T12:34:27.128" v="520"/>
          <ac:picMkLst>
            <pc:docMk/>
            <pc:sldMk cId="3629005727" sldId="877"/>
            <ac:picMk id="5" creationId="{FEABC124-6995-4A84-82FB-ACA4C7F8B071}"/>
          </ac:picMkLst>
        </pc:picChg>
      </pc:sldChg>
      <pc:sldChg chg="addSp delSp modSp new mod setBg">
        <pc:chgData name="Vlassenroot Eveline" userId="S::eveline.vlassenroot@vlaanderen.be::85f3f71a-148d-4f98-b9b2-5e30c71d8961" providerId="AD" clId="Web-{6EDC9FB6-803D-12EB-51F4-86967BE0A1AA}" dt="2020-02-04T14:59:07.940" v="853"/>
        <pc:sldMkLst>
          <pc:docMk/>
          <pc:sldMk cId="792129746" sldId="878"/>
        </pc:sldMkLst>
        <pc:spChg chg="add del">
          <ac:chgData name="Vlassenroot Eveline" userId="S::eveline.vlassenroot@vlaanderen.be::85f3f71a-148d-4f98-b9b2-5e30c71d8961" providerId="AD" clId="Web-{6EDC9FB6-803D-12EB-51F4-86967BE0A1AA}" dt="2020-02-04T14:14:29.144" v="707"/>
          <ac:spMkLst>
            <pc:docMk/>
            <pc:sldMk cId="792129746" sldId="878"/>
            <ac:spMk id="2" creationId="{0CD6826A-AEEE-43D4-9229-435805DCB382}"/>
          </ac:spMkLst>
        </pc:spChg>
        <pc:spChg chg="mod">
          <ac:chgData name="Vlassenroot Eveline" userId="S::eveline.vlassenroot@vlaanderen.be::85f3f71a-148d-4f98-b9b2-5e30c71d8961" providerId="AD" clId="Web-{6EDC9FB6-803D-12EB-51F4-86967BE0A1AA}" dt="2020-02-04T14:18:57.188" v="754" actId="20577"/>
          <ac:spMkLst>
            <pc:docMk/>
            <pc:sldMk cId="792129746" sldId="878"/>
            <ac:spMk id="3" creationId="{81FD1C30-80AF-4E7A-9CAB-2ECCFA2EB7AD}"/>
          </ac:spMkLst>
        </pc:spChg>
        <pc:spChg chg="mod">
          <ac:chgData name="Vlassenroot Eveline" userId="S::eveline.vlassenroot@vlaanderen.be::85f3f71a-148d-4f98-b9b2-5e30c71d8961" providerId="AD" clId="Web-{6EDC9FB6-803D-12EB-51F4-86967BE0A1AA}" dt="2020-02-03T09:42:45.536" v="234"/>
          <ac:spMkLst>
            <pc:docMk/>
            <pc:sldMk cId="792129746" sldId="878"/>
            <ac:spMk id="4" creationId="{340C693A-AA36-46B9-9B4A-3B3BBD32DCDB}"/>
          </ac:spMkLst>
        </pc:spChg>
        <pc:spChg chg="add del">
          <ac:chgData name="Vlassenroot Eveline" userId="S::eveline.vlassenroot@vlaanderen.be::85f3f71a-148d-4f98-b9b2-5e30c71d8961" providerId="AD" clId="Web-{6EDC9FB6-803D-12EB-51F4-86967BE0A1AA}" dt="2020-02-03T09:42:45.536" v="234"/>
          <ac:spMkLst>
            <pc:docMk/>
            <pc:sldMk cId="792129746" sldId="878"/>
            <ac:spMk id="10" creationId="{37C89E4B-3C9F-44B9-8B86-D9E3D112D8EC}"/>
          </ac:spMkLst>
        </pc:spChg>
        <pc:picChg chg="add">
          <ac:chgData name="Vlassenroot Eveline" userId="S::eveline.vlassenroot@vlaanderen.be::85f3f71a-148d-4f98-b9b2-5e30c71d8961" providerId="AD" clId="Web-{6EDC9FB6-803D-12EB-51F4-86967BE0A1AA}" dt="2020-02-04T14:59:07.940" v="853"/>
          <ac:picMkLst>
            <pc:docMk/>
            <pc:sldMk cId="792129746" sldId="878"/>
            <ac:picMk id="2" creationId="{1EF0C535-65FB-4DA0-9E11-A1DAA7629C5B}"/>
          </ac:picMkLst>
        </pc:picChg>
        <pc:picChg chg="add del mod ord">
          <ac:chgData name="Vlassenroot Eveline" userId="S::eveline.vlassenroot@vlaanderen.be::85f3f71a-148d-4f98-b9b2-5e30c71d8961" providerId="AD" clId="Web-{6EDC9FB6-803D-12EB-51F4-86967BE0A1AA}" dt="2020-02-03T10:31:08.191" v="235"/>
          <ac:picMkLst>
            <pc:docMk/>
            <pc:sldMk cId="792129746" sldId="878"/>
            <ac:picMk id="5" creationId="{25800756-F91E-43D5-9460-2879AADA1C24}"/>
          </ac:picMkLst>
        </pc:picChg>
        <pc:picChg chg="add mod">
          <ac:chgData name="Vlassenroot Eveline" userId="S::eveline.vlassenroot@vlaanderen.be::85f3f71a-148d-4f98-b9b2-5e30c71d8961" providerId="AD" clId="Web-{6EDC9FB6-803D-12EB-51F4-86967BE0A1AA}" dt="2020-02-04T14:16:33.065" v="749" actId="1076"/>
          <ac:picMkLst>
            <pc:docMk/>
            <pc:sldMk cId="792129746" sldId="878"/>
            <ac:picMk id="6" creationId="{8C3DF570-9CB6-4B36-B77A-59F5EB65E82B}"/>
          </ac:picMkLst>
        </pc:picChg>
        <pc:picChg chg="add mod">
          <ac:chgData name="Vlassenroot Eveline" userId="S::eveline.vlassenroot@vlaanderen.be::85f3f71a-148d-4f98-b9b2-5e30c71d8961" providerId="AD" clId="Web-{6EDC9FB6-803D-12EB-51F4-86967BE0A1AA}" dt="2020-02-04T14:16:33.284" v="750" actId="1076"/>
          <ac:picMkLst>
            <pc:docMk/>
            <pc:sldMk cId="792129746" sldId="878"/>
            <ac:picMk id="8" creationId="{6F0A3491-F2AD-4A40-AFA4-EBDF40411CC1}"/>
          </ac:picMkLst>
        </pc:picChg>
        <pc:picChg chg="add mod">
          <ac:chgData name="Vlassenroot Eveline" userId="S::eveline.vlassenroot@vlaanderen.be::85f3f71a-148d-4f98-b9b2-5e30c71d8961" providerId="AD" clId="Web-{6EDC9FB6-803D-12EB-51F4-86967BE0A1AA}" dt="2020-02-04T14:16:33.377" v="751" actId="1076"/>
          <ac:picMkLst>
            <pc:docMk/>
            <pc:sldMk cId="792129746" sldId="878"/>
            <ac:picMk id="10" creationId="{78C7B5E4-AF29-4AF9-AAE6-600FD9620F3E}"/>
          </ac:picMkLst>
        </pc:picChg>
        <pc:cxnChg chg="add del">
          <ac:chgData name="Vlassenroot Eveline" userId="S::eveline.vlassenroot@vlaanderen.be::85f3f71a-148d-4f98-b9b2-5e30c71d8961" providerId="AD" clId="Web-{6EDC9FB6-803D-12EB-51F4-86967BE0A1AA}" dt="2020-02-03T09:42:45.536" v="234"/>
          <ac:cxnSpMkLst>
            <pc:docMk/>
            <pc:sldMk cId="792129746" sldId="878"/>
            <ac:cxnSpMk id="12" creationId="{AA2EAA10-076F-46BD-8F0F-B9A2FB77A85C}"/>
          </ac:cxnSpMkLst>
        </pc:cxnChg>
        <pc:cxnChg chg="add del">
          <ac:chgData name="Vlassenroot Eveline" userId="S::eveline.vlassenroot@vlaanderen.be::85f3f71a-148d-4f98-b9b2-5e30c71d8961" providerId="AD" clId="Web-{6EDC9FB6-803D-12EB-51F4-86967BE0A1AA}" dt="2020-02-03T09:42:45.536" v="234"/>
          <ac:cxnSpMkLst>
            <pc:docMk/>
            <pc:sldMk cId="792129746" sldId="878"/>
            <ac:cxnSpMk id="14" creationId="{D891E407-403B-4764-86C9-33A56D3BCAA3}"/>
          </ac:cxnSpMkLst>
        </pc:cxnChg>
      </pc:sldChg>
      <pc:sldChg chg="addSp delSp modSp new mod modClrScheme chgLayout">
        <pc:chgData name="Vlassenroot Eveline" userId="S::eveline.vlassenroot@vlaanderen.be::85f3f71a-148d-4f98-b9b2-5e30c71d8961" providerId="AD" clId="Web-{6EDC9FB6-803D-12EB-51F4-86967BE0A1AA}" dt="2020-02-04T15:07:59.329" v="993" actId="1076"/>
        <pc:sldMkLst>
          <pc:docMk/>
          <pc:sldMk cId="2266032878" sldId="879"/>
        </pc:sldMkLst>
        <pc:spChg chg="del">
          <ac:chgData name="Vlassenroot Eveline" userId="S::eveline.vlassenroot@vlaanderen.be::85f3f71a-148d-4f98-b9b2-5e30c71d8961" providerId="AD" clId="Web-{6EDC9FB6-803D-12EB-51F4-86967BE0A1AA}" dt="2020-02-03T12:25:31.491" v="427"/>
          <ac:spMkLst>
            <pc:docMk/>
            <pc:sldMk cId="2266032878" sldId="879"/>
            <ac:spMk id="2" creationId="{365E9C71-EA8C-4CE7-92E2-D99C9F622820}"/>
          </ac:spMkLst>
        </pc:spChg>
        <pc:spChg chg="add mod">
          <ac:chgData name="Vlassenroot Eveline" userId="S::eveline.vlassenroot@vlaanderen.be::85f3f71a-148d-4f98-b9b2-5e30c71d8961" providerId="AD" clId="Web-{6EDC9FB6-803D-12EB-51F4-86967BE0A1AA}" dt="2020-02-04T14:49:21.411" v="818" actId="20577"/>
          <ac:spMkLst>
            <pc:docMk/>
            <pc:sldMk cId="2266032878" sldId="879"/>
            <ac:spMk id="2" creationId="{87539219-BD60-4B2E-977C-05C643D5CA94}"/>
          </ac:spMkLst>
        </pc:spChg>
        <pc:spChg chg="add mod ord">
          <ac:chgData name="Vlassenroot Eveline" userId="S::eveline.vlassenroot@vlaanderen.be::85f3f71a-148d-4f98-b9b2-5e30c71d8961" providerId="AD" clId="Web-{6EDC9FB6-803D-12EB-51F4-86967BE0A1AA}" dt="2020-02-04T14:58:57.393" v="852" actId="14100"/>
          <ac:spMkLst>
            <pc:docMk/>
            <pc:sldMk cId="2266032878" sldId="879"/>
            <ac:spMk id="3" creationId="{12496D3E-19E2-4CFB-B13B-523DD53A033C}"/>
          </ac:spMkLst>
        </pc:spChg>
        <pc:spChg chg="del">
          <ac:chgData name="Vlassenroot Eveline" userId="S::eveline.vlassenroot@vlaanderen.be::85f3f71a-148d-4f98-b9b2-5e30c71d8961" providerId="AD" clId="Web-{6EDC9FB6-803D-12EB-51F4-86967BE0A1AA}" dt="2020-02-03T12:25:31.491" v="427"/>
          <ac:spMkLst>
            <pc:docMk/>
            <pc:sldMk cId="2266032878" sldId="879"/>
            <ac:spMk id="3" creationId="{90B81870-DD34-418B-BE35-4F0A39650E8C}"/>
          </ac:spMkLst>
        </pc:spChg>
        <pc:spChg chg="mod ord">
          <ac:chgData name="Vlassenroot Eveline" userId="S::eveline.vlassenroot@vlaanderen.be::85f3f71a-148d-4f98-b9b2-5e30c71d8961" providerId="AD" clId="Web-{6EDC9FB6-803D-12EB-51F4-86967BE0A1AA}" dt="2020-02-03T12:25:31.491" v="427"/>
          <ac:spMkLst>
            <pc:docMk/>
            <pc:sldMk cId="2266032878" sldId="879"/>
            <ac:spMk id="4" creationId="{C6501B39-2011-4A06-98E7-95103F82707F}"/>
          </ac:spMkLst>
        </pc:spChg>
        <pc:spChg chg="add mod">
          <ac:chgData name="Vlassenroot Eveline" userId="S::eveline.vlassenroot@vlaanderen.be::85f3f71a-148d-4f98-b9b2-5e30c71d8961" providerId="AD" clId="Web-{6EDC9FB6-803D-12EB-51F4-86967BE0A1AA}" dt="2020-02-04T14:49:33.739" v="822" actId="1076"/>
          <ac:spMkLst>
            <pc:docMk/>
            <pc:sldMk cId="2266032878" sldId="879"/>
            <ac:spMk id="6" creationId="{8F7B25D3-3278-4836-9D58-DA37ED72C703}"/>
          </ac:spMkLst>
        </pc:spChg>
        <pc:spChg chg="add mod">
          <ac:chgData name="Vlassenroot Eveline" userId="S::eveline.vlassenroot@vlaanderen.be::85f3f71a-148d-4f98-b9b2-5e30c71d8961" providerId="AD" clId="Web-{6EDC9FB6-803D-12EB-51F4-86967BE0A1AA}" dt="2020-02-04T15:07:59.329" v="993" actId="1076"/>
          <ac:spMkLst>
            <pc:docMk/>
            <pc:sldMk cId="2266032878" sldId="879"/>
            <ac:spMk id="8" creationId="{CF78B13E-CF9E-4EAB-A54F-F78ACC65573F}"/>
          </ac:spMkLst>
        </pc:spChg>
        <pc:picChg chg="add del mod">
          <ac:chgData name="Vlassenroot Eveline" userId="S::eveline.vlassenroot@vlaanderen.be::85f3f71a-148d-4f98-b9b2-5e30c71d8961" providerId="AD" clId="Web-{6EDC9FB6-803D-12EB-51F4-86967BE0A1AA}" dt="2020-02-04T14:55:51.316" v="826"/>
          <ac:picMkLst>
            <pc:docMk/>
            <pc:sldMk cId="2266032878" sldId="879"/>
            <ac:picMk id="5" creationId="{F9869FB3-9AA5-4115-8D07-E6C3A0F2EA16}"/>
          </ac:picMkLst>
        </pc:picChg>
        <pc:picChg chg="add mod">
          <ac:chgData name="Vlassenroot Eveline" userId="S::eveline.vlassenroot@vlaanderen.be::85f3f71a-148d-4f98-b9b2-5e30c71d8961" providerId="AD" clId="Web-{6EDC9FB6-803D-12EB-51F4-86967BE0A1AA}" dt="2020-02-04T14:56:35.331" v="836" actId="1076"/>
          <ac:picMkLst>
            <pc:docMk/>
            <pc:sldMk cId="2266032878" sldId="879"/>
            <ac:picMk id="9" creationId="{FFB07A5D-E7C3-4AA3-82C9-A3CD99D968F2}"/>
          </ac:picMkLst>
        </pc:picChg>
      </pc:sldChg>
      <pc:sldChg chg="addSp delSp modSp new mod modClrScheme chgLayout">
        <pc:chgData name="Vlassenroot Eveline" userId="S::eveline.vlassenroot@vlaanderen.be::85f3f71a-148d-4f98-b9b2-5e30c71d8961" providerId="AD" clId="Web-{6EDC9FB6-803D-12EB-51F4-86967BE0A1AA}" dt="2020-02-04T15:35:27.276" v="1017" actId="1076"/>
        <pc:sldMkLst>
          <pc:docMk/>
          <pc:sldMk cId="1614355084" sldId="880"/>
        </pc:sldMkLst>
        <pc:spChg chg="del mod ord">
          <ac:chgData name="Vlassenroot Eveline" userId="S::eveline.vlassenroot@vlaanderen.be::85f3f71a-148d-4f98-b9b2-5e30c71d8961" providerId="AD" clId="Web-{6EDC9FB6-803D-12EB-51F4-86967BE0A1AA}" dt="2020-02-04T15:34:48.338" v="1004"/>
          <ac:spMkLst>
            <pc:docMk/>
            <pc:sldMk cId="1614355084" sldId="880"/>
            <ac:spMk id="2" creationId="{F81EAB96-7764-4EA6-AEF8-8DD6AA429E10}"/>
          </ac:spMkLst>
        </pc:spChg>
        <pc:spChg chg="del mod ord">
          <ac:chgData name="Vlassenroot Eveline" userId="S::eveline.vlassenroot@vlaanderen.be::85f3f71a-148d-4f98-b9b2-5e30c71d8961" providerId="AD" clId="Web-{6EDC9FB6-803D-12EB-51F4-86967BE0A1AA}" dt="2020-02-04T15:34:48.338" v="1004"/>
          <ac:spMkLst>
            <pc:docMk/>
            <pc:sldMk cId="1614355084" sldId="880"/>
            <ac:spMk id="3" creationId="{9F5687B3-CD83-48E8-964B-C7BEE56AB4BD}"/>
          </ac:spMkLst>
        </pc:spChg>
        <pc:spChg chg="mod ord">
          <ac:chgData name="Vlassenroot Eveline" userId="S::eveline.vlassenroot@vlaanderen.be::85f3f71a-148d-4f98-b9b2-5e30c71d8961" providerId="AD" clId="Web-{6EDC9FB6-803D-12EB-51F4-86967BE0A1AA}" dt="2020-02-04T15:34:48.338" v="1004"/>
          <ac:spMkLst>
            <pc:docMk/>
            <pc:sldMk cId="1614355084" sldId="880"/>
            <ac:spMk id="4" creationId="{294CFB49-923A-4076-A784-9B830EE9661D}"/>
          </ac:spMkLst>
        </pc:spChg>
        <pc:spChg chg="add del mod ord">
          <ac:chgData name="Vlassenroot Eveline" userId="S::eveline.vlassenroot@vlaanderen.be::85f3f71a-148d-4f98-b9b2-5e30c71d8961" providerId="AD" clId="Web-{6EDC9FB6-803D-12EB-51F4-86967BE0A1AA}" dt="2020-02-04T15:34:48.338" v="1004"/>
          <ac:spMkLst>
            <pc:docMk/>
            <pc:sldMk cId="1614355084" sldId="880"/>
            <ac:spMk id="5" creationId="{C588A1A6-69F0-4ABA-AABE-57328F7B0A98}"/>
          </ac:spMkLst>
        </pc:spChg>
        <pc:spChg chg="add mod">
          <ac:chgData name="Vlassenroot Eveline" userId="S::eveline.vlassenroot@vlaanderen.be::85f3f71a-148d-4f98-b9b2-5e30c71d8961" providerId="AD" clId="Web-{6EDC9FB6-803D-12EB-51F4-86967BE0A1AA}" dt="2020-02-04T15:35:27.276" v="1017" actId="1076"/>
          <ac:spMkLst>
            <pc:docMk/>
            <pc:sldMk cId="1614355084" sldId="880"/>
            <ac:spMk id="6" creationId="{21564899-DB3E-436F-8DD3-499EA2D2BB8A}"/>
          </ac:spMkLst>
        </pc:spChg>
        <pc:picChg chg="add">
          <ac:chgData name="Vlassenroot Eveline" userId="S::eveline.vlassenroot@vlaanderen.be::85f3f71a-148d-4f98-b9b2-5e30c71d8961" providerId="AD" clId="Web-{6EDC9FB6-803D-12EB-51F4-86967BE0A1AA}" dt="2020-02-04T15:35:14.307" v="1012"/>
          <ac:picMkLst>
            <pc:docMk/>
            <pc:sldMk cId="1614355084" sldId="880"/>
            <ac:picMk id="8" creationId="{041134B7-BFC0-4EFB-B022-4042B7BE9A60}"/>
          </ac:picMkLst>
        </pc:picChg>
      </pc:sldChg>
      <pc:sldChg chg="addSp delSp modSp new del mod setBg">
        <pc:chgData name="Vlassenroot Eveline" userId="S::eveline.vlassenroot@vlaanderen.be::85f3f71a-148d-4f98-b9b2-5e30c71d8961" providerId="AD" clId="Web-{6EDC9FB6-803D-12EB-51F4-86967BE0A1AA}" dt="2020-02-04T14:19:02.923" v="755"/>
        <pc:sldMkLst>
          <pc:docMk/>
          <pc:sldMk cId="2180118482" sldId="880"/>
        </pc:sldMkLst>
        <pc:spChg chg="mod ord">
          <ac:chgData name="Vlassenroot Eveline" userId="S::eveline.vlassenroot@vlaanderen.be::85f3f71a-148d-4f98-b9b2-5e30c71d8961" providerId="AD" clId="Web-{6EDC9FB6-803D-12EB-51F4-86967BE0A1AA}" dt="2020-02-04T14:14:11.301" v="706"/>
          <ac:spMkLst>
            <pc:docMk/>
            <pc:sldMk cId="2180118482" sldId="880"/>
            <ac:spMk id="2" creationId="{3737A29F-4EA0-426F-9183-D5FCD1DF8D5E}"/>
          </ac:spMkLst>
        </pc:spChg>
        <pc:spChg chg="add mod">
          <ac:chgData name="Vlassenroot Eveline" userId="S::eveline.vlassenroot@vlaanderen.be::85f3f71a-148d-4f98-b9b2-5e30c71d8961" providerId="AD" clId="Web-{6EDC9FB6-803D-12EB-51F4-86967BE0A1AA}" dt="2020-02-04T14:14:11.301" v="706"/>
          <ac:spMkLst>
            <pc:docMk/>
            <pc:sldMk cId="2180118482" sldId="880"/>
            <ac:spMk id="4" creationId="{A211ECAB-632F-4EE2-A296-EE3C6AE70912}"/>
          </ac:spMkLst>
        </pc:spChg>
        <pc:spChg chg="add">
          <ac:chgData name="Vlassenroot Eveline" userId="S::eveline.vlassenroot@vlaanderen.be::85f3f71a-148d-4f98-b9b2-5e30c71d8961" providerId="AD" clId="Web-{6EDC9FB6-803D-12EB-51F4-86967BE0A1AA}" dt="2020-02-04T14:14:11.301" v="706"/>
          <ac:spMkLst>
            <pc:docMk/>
            <pc:sldMk cId="2180118482" sldId="880"/>
            <ac:spMk id="21" creationId="{EB270761-CC40-4F3F-A916-7E3BC3989348}"/>
          </ac:spMkLst>
        </pc:spChg>
        <pc:spChg chg="add">
          <ac:chgData name="Vlassenroot Eveline" userId="S::eveline.vlassenroot@vlaanderen.be::85f3f71a-148d-4f98-b9b2-5e30c71d8961" providerId="AD" clId="Web-{6EDC9FB6-803D-12EB-51F4-86967BE0A1AA}" dt="2020-02-04T14:14:11.301" v="706"/>
          <ac:spMkLst>
            <pc:docMk/>
            <pc:sldMk cId="2180118482" sldId="880"/>
            <ac:spMk id="23" creationId="{7B792B6F-D112-4D7C-94E2-2E90735A546A}"/>
          </ac:spMkLst>
        </pc:spChg>
        <pc:picChg chg="add mod">
          <ac:chgData name="Vlassenroot Eveline" userId="S::eveline.vlassenroot@vlaanderen.be::85f3f71a-148d-4f98-b9b2-5e30c71d8961" providerId="AD" clId="Web-{6EDC9FB6-803D-12EB-51F4-86967BE0A1AA}" dt="2020-02-04T14:14:11.301" v="706"/>
          <ac:picMkLst>
            <pc:docMk/>
            <pc:sldMk cId="2180118482" sldId="880"/>
            <ac:picMk id="3" creationId="{ABBC3FF2-DD7C-473C-BC5A-A5206B810483}"/>
          </ac:picMkLst>
        </pc:picChg>
        <pc:picChg chg="add del">
          <ac:chgData name="Vlassenroot Eveline" userId="S::eveline.vlassenroot@vlaanderen.be::85f3f71a-148d-4f98-b9b2-5e30c71d8961" providerId="AD" clId="Web-{6EDC9FB6-803D-12EB-51F4-86967BE0A1AA}" dt="2020-02-04T14:07:09.899" v="665"/>
          <ac:picMkLst>
            <pc:docMk/>
            <pc:sldMk cId="2180118482" sldId="880"/>
            <ac:picMk id="7" creationId="{B6336DA1-873F-4A5D-9692-3D368F852357}"/>
          </ac:picMkLst>
        </pc:picChg>
        <pc:picChg chg="add del mod">
          <ac:chgData name="Vlassenroot Eveline" userId="S::eveline.vlassenroot@vlaanderen.be::85f3f71a-148d-4f98-b9b2-5e30c71d8961" providerId="AD" clId="Web-{6EDC9FB6-803D-12EB-51F4-86967BE0A1AA}" dt="2020-02-04T14:08:38.382" v="670"/>
          <ac:picMkLst>
            <pc:docMk/>
            <pc:sldMk cId="2180118482" sldId="880"/>
            <ac:picMk id="8" creationId="{9E51B825-EFE2-47D6-8713-9E5BCC59EDF2}"/>
          </ac:picMkLst>
        </pc:picChg>
        <pc:picChg chg="add del mod">
          <ac:chgData name="Vlassenroot Eveline" userId="S::eveline.vlassenroot@vlaanderen.be::85f3f71a-148d-4f98-b9b2-5e30c71d8961" providerId="AD" clId="Web-{6EDC9FB6-803D-12EB-51F4-86967BE0A1AA}" dt="2020-02-04T14:11:05.162" v="673"/>
          <ac:picMkLst>
            <pc:docMk/>
            <pc:sldMk cId="2180118482" sldId="880"/>
            <ac:picMk id="10" creationId="{8ADF3DC5-0BFE-48EF-8531-15A4FC02931B}"/>
          </ac:picMkLst>
        </pc:picChg>
        <pc:picChg chg="add mod ord">
          <ac:chgData name="Vlassenroot Eveline" userId="S::eveline.vlassenroot@vlaanderen.be::85f3f71a-148d-4f98-b9b2-5e30c71d8961" providerId="AD" clId="Web-{6EDC9FB6-803D-12EB-51F4-86967BE0A1AA}" dt="2020-02-04T14:14:11.301" v="706"/>
          <ac:picMkLst>
            <pc:docMk/>
            <pc:sldMk cId="2180118482" sldId="880"/>
            <ac:picMk id="13" creationId="{63CC21C8-E299-4821-8881-F74C3BD090BC}"/>
          </ac:picMkLst>
        </pc:picChg>
        <pc:picChg chg="add mod">
          <ac:chgData name="Vlassenroot Eveline" userId="S::eveline.vlassenroot@vlaanderen.be::85f3f71a-148d-4f98-b9b2-5e30c71d8961" providerId="AD" clId="Web-{6EDC9FB6-803D-12EB-51F4-86967BE0A1AA}" dt="2020-02-04T14:14:11.301" v="706"/>
          <ac:picMkLst>
            <pc:docMk/>
            <pc:sldMk cId="2180118482" sldId="880"/>
            <ac:picMk id="15" creationId="{B7CFD0C1-B57B-445C-93D2-E4B3A459F7CF}"/>
          </ac:picMkLst>
        </pc:picChg>
        <pc:picChg chg="add mod">
          <ac:chgData name="Vlassenroot Eveline" userId="S::eveline.vlassenroot@vlaanderen.be::85f3f71a-148d-4f98-b9b2-5e30c71d8961" providerId="AD" clId="Web-{6EDC9FB6-803D-12EB-51F4-86967BE0A1AA}" dt="2020-02-04T14:14:11.301" v="706"/>
          <ac:picMkLst>
            <pc:docMk/>
            <pc:sldMk cId="2180118482" sldId="880"/>
            <ac:picMk id="16" creationId="{C5A7DCEC-739A-4893-BB3F-BF249A2680D4}"/>
          </ac:picMkLst>
        </pc:picChg>
      </pc:sldChg>
    </pc:docChg>
  </pc:docChgLst>
  <pc:docChgLst>
    <pc:chgData name="Van Lancker Dwight" userId="S::dwight.vanlancker@vlaanderen.be::386faad0-5c38-4bc6-8d89-57361c9f17dc" providerId="AD" clId="Web-{FCEE655C-4C12-F1A7-C497-FEAB283FC2CE}"/>
    <pc:docChg chg="addSld modSld sldOrd addMainMaster modMainMaster">
      <pc:chgData name="Van Lancker Dwight" userId="S::dwight.vanlancker@vlaanderen.be::386faad0-5c38-4bc6-8d89-57361c9f17dc" providerId="AD" clId="Web-{FCEE655C-4C12-F1A7-C497-FEAB283FC2CE}" dt="2020-02-17T11:25:00.302" v="110"/>
      <pc:docMkLst>
        <pc:docMk/>
      </pc:docMkLst>
      <pc:sldChg chg="modSp">
        <pc:chgData name="Van Lancker Dwight" userId="S::dwight.vanlancker@vlaanderen.be::386faad0-5c38-4bc6-8d89-57361c9f17dc" providerId="AD" clId="Web-{FCEE655C-4C12-F1A7-C497-FEAB283FC2CE}" dt="2020-02-17T07:49:34.390" v="32" actId="14100"/>
        <pc:sldMkLst>
          <pc:docMk/>
          <pc:sldMk cId="1600461411" sldId="315"/>
        </pc:sldMkLst>
        <pc:spChg chg="mod">
          <ac:chgData name="Van Lancker Dwight" userId="S::dwight.vanlancker@vlaanderen.be::386faad0-5c38-4bc6-8d89-57361c9f17dc" providerId="AD" clId="Web-{FCEE655C-4C12-F1A7-C497-FEAB283FC2CE}" dt="2020-02-17T07:49:34.390" v="32" actId="14100"/>
          <ac:spMkLst>
            <pc:docMk/>
            <pc:sldMk cId="1600461411" sldId="315"/>
            <ac:spMk id="4" creationId="{917F13E1-C145-40AB-A7E2-4F918100AA66}"/>
          </ac:spMkLst>
        </pc:spChg>
      </pc:sldChg>
      <pc:sldChg chg="addSp delSp modSp add ord">
        <pc:chgData name="Van Lancker Dwight" userId="S::dwight.vanlancker@vlaanderen.be::386faad0-5c38-4bc6-8d89-57361c9f17dc" providerId="AD" clId="Web-{FCEE655C-4C12-F1A7-C497-FEAB283FC2CE}" dt="2020-02-17T07:50:14.937" v="38" actId="1076"/>
        <pc:sldMkLst>
          <pc:docMk/>
          <pc:sldMk cId="502796764" sldId="318"/>
        </pc:sldMkLst>
        <pc:spChg chg="add del mod">
          <ac:chgData name="Van Lancker Dwight" userId="S::dwight.vanlancker@vlaanderen.be::386faad0-5c38-4bc6-8d89-57361c9f17dc" providerId="AD" clId="Web-{FCEE655C-4C12-F1A7-C497-FEAB283FC2CE}" dt="2020-02-17T07:50:00.655" v="35"/>
          <ac:spMkLst>
            <pc:docMk/>
            <pc:sldMk cId="502796764" sldId="318"/>
            <ac:spMk id="3" creationId="{06ADA3E6-4A39-4086-BBAE-9A17F5D15189}"/>
          </ac:spMkLst>
        </pc:spChg>
        <pc:spChg chg="add mod">
          <ac:chgData name="Van Lancker Dwight" userId="S::dwight.vanlancker@vlaanderen.be::386faad0-5c38-4bc6-8d89-57361c9f17dc" providerId="AD" clId="Web-{FCEE655C-4C12-F1A7-C497-FEAB283FC2CE}" dt="2020-02-17T07:50:14.937" v="38" actId="1076"/>
          <ac:spMkLst>
            <pc:docMk/>
            <pc:sldMk cId="502796764" sldId="318"/>
            <ac:spMk id="4" creationId="{8D045B2E-C96F-4BFE-993E-CAE36543AE73}"/>
          </ac:spMkLst>
        </pc:spChg>
        <pc:spChg chg="del">
          <ac:chgData name="Van Lancker Dwight" userId="S::dwight.vanlancker@vlaanderen.be::386faad0-5c38-4bc6-8d89-57361c9f17dc" providerId="AD" clId="Web-{FCEE655C-4C12-F1A7-C497-FEAB283FC2CE}" dt="2020-02-17T07:49:49.655" v="33"/>
          <ac:spMkLst>
            <pc:docMk/>
            <pc:sldMk cId="502796764" sldId="318"/>
            <ac:spMk id="9" creationId="{00000000-0000-0000-0000-000000000000}"/>
          </ac:spMkLst>
        </pc:spChg>
        <pc:spChg chg="mod">
          <ac:chgData name="Van Lancker Dwight" userId="S::dwight.vanlancker@vlaanderen.be::386faad0-5c38-4bc6-8d89-57361c9f17dc" providerId="AD" clId="Web-{FCEE655C-4C12-F1A7-C497-FEAB283FC2CE}" dt="2020-02-17T07:50:09.827" v="37" actId="1076"/>
          <ac:spMkLst>
            <pc:docMk/>
            <pc:sldMk cId="502796764" sldId="318"/>
            <ac:spMk id="20" creationId="{284B9CE2-11DC-4189-8A0C-8D97C481F514}"/>
          </ac:spMkLst>
        </pc:spChg>
      </pc:sldChg>
      <pc:sldChg chg="add">
        <pc:chgData name="Van Lancker Dwight" userId="S::dwight.vanlancker@vlaanderen.be::386faad0-5c38-4bc6-8d89-57361c9f17dc" providerId="AD" clId="Web-{FCEE655C-4C12-F1A7-C497-FEAB283FC2CE}" dt="2020-02-17T11:21:50.239" v="39"/>
        <pc:sldMkLst>
          <pc:docMk/>
          <pc:sldMk cId="1603499569" sldId="319"/>
        </pc:sldMkLst>
      </pc:sldChg>
      <pc:sldChg chg="add modNotes">
        <pc:chgData name="Van Lancker Dwight" userId="S::dwight.vanlancker@vlaanderen.be::386faad0-5c38-4bc6-8d89-57361c9f17dc" providerId="AD" clId="Web-{FCEE655C-4C12-F1A7-C497-FEAB283FC2CE}" dt="2020-02-17T11:24:43.364" v="109"/>
        <pc:sldMkLst>
          <pc:docMk/>
          <pc:sldMk cId="596446882" sldId="320"/>
        </pc:sldMkLst>
      </pc:sldChg>
      <pc:sldChg chg="add">
        <pc:chgData name="Van Lancker Dwight" userId="S::dwight.vanlancker@vlaanderen.be::386faad0-5c38-4bc6-8d89-57361c9f17dc" providerId="AD" clId="Web-{FCEE655C-4C12-F1A7-C497-FEAB283FC2CE}" dt="2020-02-17T11:25:00.302" v="110"/>
        <pc:sldMkLst>
          <pc:docMk/>
          <pc:sldMk cId="325479787" sldId="321"/>
        </pc:sldMkLst>
      </pc:sldChg>
      <pc:sldMasterChg chg="modSldLayout">
        <pc:chgData name="Van Lancker Dwight" userId="S::dwight.vanlancker@vlaanderen.be::386faad0-5c38-4bc6-8d89-57361c9f17dc" providerId="AD" clId="Web-{FCEE655C-4C12-F1A7-C497-FEAB283FC2CE}" dt="2020-02-17T07:49:07.358" v="0"/>
        <pc:sldMasterMkLst>
          <pc:docMk/>
          <pc:sldMasterMk cId="0" sldId="2147483700"/>
        </pc:sldMasterMkLst>
        <pc:sldLayoutChg chg="replId">
          <pc:chgData name="Van Lancker Dwight" userId="S::dwight.vanlancker@vlaanderen.be::386faad0-5c38-4bc6-8d89-57361c9f17dc" providerId="AD" clId="Web-{FCEE655C-4C12-F1A7-C497-FEAB283FC2CE}" dt="2020-02-17T07:49:07.358" v="0"/>
          <pc:sldLayoutMkLst>
            <pc:docMk/>
            <pc:sldMasterMk cId="0" sldId="2147483700"/>
            <pc:sldLayoutMk cId="0" sldId="2147483732"/>
          </pc:sldLayoutMkLst>
        </pc:sldLayoutChg>
        <pc:sldLayoutChg chg="replId">
          <pc:chgData name="Van Lancker Dwight" userId="S::dwight.vanlancker@vlaanderen.be::386faad0-5c38-4bc6-8d89-57361c9f17dc" providerId="AD" clId="Web-{FCEE655C-4C12-F1A7-C497-FEAB283FC2CE}" dt="2020-02-17T07:49:07.358" v="0"/>
          <pc:sldLayoutMkLst>
            <pc:docMk/>
            <pc:sldMasterMk cId="0" sldId="2147483700"/>
            <pc:sldLayoutMk cId="2212504011" sldId="2147483733"/>
          </pc:sldLayoutMkLst>
        </pc:sldLayoutChg>
        <pc:sldLayoutChg chg="replId">
          <pc:chgData name="Van Lancker Dwight" userId="S::dwight.vanlancker@vlaanderen.be::386faad0-5c38-4bc6-8d89-57361c9f17dc" providerId="AD" clId="Web-{FCEE655C-4C12-F1A7-C497-FEAB283FC2CE}" dt="2020-02-17T07:49:07.358" v="0"/>
          <pc:sldLayoutMkLst>
            <pc:docMk/>
            <pc:sldMasterMk cId="0" sldId="2147483700"/>
            <pc:sldLayoutMk cId="2482087024" sldId="2147483734"/>
          </pc:sldLayoutMkLst>
        </pc:sldLayoutChg>
      </pc:sldMasterChg>
      <pc:sldMasterChg chg="add addSldLayout">
        <pc:chgData name="Van Lancker Dwight" userId="S::dwight.vanlancker@vlaanderen.be::386faad0-5c38-4bc6-8d89-57361c9f17dc" providerId="AD" clId="Web-{FCEE655C-4C12-F1A7-C497-FEAB283FC2CE}" dt="2020-02-17T07:49:07.358" v="0"/>
        <pc:sldMasterMkLst>
          <pc:docMk/>
          <pc:sldMasterMk cId="0" sldId="2147483727"/>
        </pc:sldMasterMkLst>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64"/>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65"/>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66"/>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69"/>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70"/>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71"/>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672"/>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447017527" sldId="2147483689"/>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1387744574" sldId="2147483712"/>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1387744574" sldId="2147483715"/>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3283202345" sldId="2147483716"/>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728"/>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729"/>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730"/>
          </pc:sldLayoutMkLst>
        </pc:sldLayoutChg>
        <pc:sldLayoutChg chg="add">
          <pc:chgData name="Van Lancker Dwight" userId="S::dwight.vanlancker@vlaanderen.be::386faad0-5c38-4bc6-8d89-57361c9f17dc" providerId="AD" clId="Web-{FCEE655C-4C12-F1A7-C497-FEAB283FC2CE}" dt="2020-02-17T07:49:07.358" v="0"/>
          <pc:sldLayoutMkLst>
            <pc:docMk/>
            <pc:sldMasterMk cId="0" sldId="2147483727"/>
            <pc:sldLayoutMk cId="0" sldId="2147483731"/>
          </pc:sldLayoutMkLst>
        </pc:sldLayoutChg>
      </pc:sldMasterChg>
    </pc:docChg>
  </pc:docChgLst>
  <pc:docChgLst>
    <pc:chgData name="Van Lancker Dwight" userId="S::dwight.vanlancker@vlaanderen.be::386faad0-5c38-4bc6-8d89-57361c9f17dc" providerId="AD" clId="Web-{2E7B1078-AF1D-B090-97BC-95F98D50B9B9}"/>
    <pc:docChg chg="addSld delSld modSld sldOrd">
      <pc:chgData name="Van Lancker Dwight" userId="S::dwight.vanlancker@vlaanderen.be::386faad0-5c38-4bc6-8d89-57361c9f17dc" providerId="AD" clId="Web-{2E7B1078-AF1D-B090-97BC-95F98D50B9B9}" dt="2020-02-18T15:33:45.984" v="2471"/>
      <pc:docMkLst>
        <pc:docMk/>
      </pc:docMkLst>
      <pc:sldChg chg="modSp modNotes">
        <pc:chgData name="Van Lancker Dwight" userId="S::dwight.vanlancker@vlaanderen.be::386faad0-5c38-4bc6-8d89-57361c9f17dc" providerId="AD" clId="Web-{2E7B1078-AF1D-B090-97BC-95F98D50B9B9}" dt="2020-02-18T15:33:32.093" v="2470"/>
        <pc:sldMkLst>
          <pc:docMk/>
          <pc:sldMk cId="0" sldId="257"/>
        </pc:sldMkLst>
        <pc:spChg chg="mod">
          <ac:chgData name="Van Lancker Dwight" userId="S::dwight.vanlancker@vlaanderen.be::386faad0-5c38-4bc6-8d89-57361c9f17dc" providerId="AD" clId="Web-{2E7B1078-AF1D-B090-97BC-95F98D50B9B9}" dt="2020-02-18T10:52:45.941" v="2227" actId="20577"/>
          <ac:spMkLst>
            <pc:docMk/>
            <pc:sldMk cId="0" sldId="257"/>
            <ac:spMk id="3" creationId="{041407FB-C7B8-4EC2-BEFA-0305C463B146}"/>
          </ac:spMkLst>
        </pc:spChg>
      </pc:sldChg>
      <pc:sldChg chg="modSp delCm">
        <pc:chgData name="Van Lancker Dwight" userId="S::dwight.vanlancker@vlaanderen.be::386faad0-5c38-4bc6-8d89-57361c9f17dc" providerId="AD" clId="Web-{2E7B1078-AF1D-B090-97BC-95F98D50B9B9}" dt="2020-02-18T10:43:38.016" v="2198"/>
        <pc:sldMkLst>
          <pc:docMk/>
          <pc:sldMk cId="1988594910" sldId="313"/>
        </pc:sldMkLst>
        <pc:spChg chg="mod">
          <ac:chgData name="Van Lancker Dwight" userId="S::dwight.vanlancker@vlaanderen.be::386faad0-5c38-4bc6-8d89-57361c9f17dc" providerId="AD" clId="Web-{2E7B1078-AF1D-B090-97BC-95F98D50B9B9}" dt="2020-02-18T08:04:49.726" v="57" actId="20577"/>
          <ac:spMkLst>
            <pc:docMk/>
            <pc:sldMk cId="1988594910" sldId="313"/>
            <ac:spMk id="3" creationId="{E21B731F-EDEA-412A-B886-F7FDE9EF1690}"/>
          </ac:spMkLst>
        </pc:spChg>
      </pc:sldChg>
      <pc:sldChg chg="modSp modNotes">
        <pc:chgData name="Van Lancker Dwight" userId="S::dwight.vanlancker@vlaanderen.be::386faad0-5c38-4bc6-8d89-57361c9f17dc" providerId="AD" clId="Web-{2E7B1078-AF1D-B090-97BC-95F98D50B9B9}" dt="2020-02-18T15:33:45.984" v="2471"/>
        <pc:sldMkLst>
          <pc:docMk/>
          <pc:sldMk cId="1600461411" sldId="315"/>
        </pc:sldMkLst>
        <pc:spChg chg="mod">
          <ac:chgData name="Van Lancker Dwight" userId="S::dwight.vanlancker@vlaanderen.be::386faad0-5c38-4bc6-8d89-57361c9f17dc" providerId="AD" clId="Web-{2E7B1078-AF1D-B090-97BC-95F98D50B9B9}" dt="2020-02-18T10:48:52.049" v="2216" actId="20577"/>
          <ac:spMkLst>
            <pc:docMk/>
            <pc:sldMk cId="1600461411" sldId="315"/>
            <ac:spMk id="4" creationId="{917F13E1-C145-40AB-A7E2-4F918100AA66}"/>
          </ac:spMkLst>
        </pc:spChg>
      </pc:sldChg>
      <pc:sldChg chg="delSp modSp">
        <pc:chgData name="Van Lancker Dwight" userId="S::dwight.vanlancker@vlaanderen.be::386faad0-5c38-4bc6-8d89-57361c9f17dc" providerId="AD" clId="Web-{2E7B1078-AF1D-B090-97BC-95F98D50B9B9}" dt="2020-02-18T09:01:34.223" v="218" actId="1076"/>
        <pc:sldMkLst>
          <pc:docMk/>
          <pc:sldMk cId="1563797074" sldId="316"/>
        </pc:sldMkLst>
        <pc:spChg chg="mod">
          <ac:chgData name="Van Lancker Dwight" userId="S::dwight.vanlancker@vlaanderen.be::386faad0-5c38-4bc6-8d89-57361c9f17dc" providerId="AD" clId="Web-{2E7B1078-AF1D-B090-97BC-95F98D50B9B9}" dt="2020-02-18T09:01:34.223" v="218" actId="1076"/>
          <ac:spMkLst>
            <pc:docMk/>
            <pc:sldMk cId="1563797074" sldId="316"/>
            <ac:spMk id="2" creationId="{D200C2F8-2BC1-4F77-AEE5-E609FDC6CB16}"/>
          </ac:spMkLst>
        </pc:spChg>
        <pc:spChg chg="del mod">
          <ac:chgData name="Van Lancker Dwight" userId="S::dwight.vanlancker@vlaanderen.be::386faad0-5c38-4bc6-8d89-57361c9f17dc" providerId="AD" clId="Web-{2E7B1078-AF1D-B090-97BC-95F98D50B9B9}" dt="2020-02-18T09:01:05.802" v="208"/>
          <ac:spMkLst>
            <pc:docMk/>
            <pc:sldMk cId="1563797074" sldId="316"/>
            <ac:spMk id="4" creationId="{917F13E1-C145-40AB-A7E2-4F918100AA66}"/>
          </ac:spMkLst>
        </pc:spChg>
      </pc:sldChg>
      <pc:sldChg chg="delSp modSp">
        <pc:chgData name="Van Lancker Dwight" userId="S::dwight.vanlancker@vlaanderen.be::386faad0-5c38-4bc6-8d89-57361c9f17dc" providerId="AD" clId="Web-{2E7B1078-AF1D-B090-97BC-95F98D50B9B9}" dt="2020-02-18T10:20:55.407" v="971" actId="1076"/>
        <pc:sldMkLst>
          <pc:docMk/>
          <pc:sldMk cId="2989367017" sldId="317"/>
        </pc:sldMkLst>
        <pc:spChg chg="mod">
          <ac:chgData name="Van Lancker Dwight" userId="S::dwight.vanlancker@vlaanderen.be::386faad0-5c38-4bc6-8d89-57361c9f17dc" providerId="AD" clId="Web-{2E7B1078-AF1D-B090-97BC-95F98D50B9B9}" dt="2020-02-18T10:20:55.407" v="971" actId="1076"/>
          <ac:spMkLst>
            <pc:docMk/>
            <pc:sldMk cId="2989367017" sldId="317"/>
            <ac:spMk id="2" creationId="{D200C2F8-2BC1-4F77-AEE5-E609FDC6CB16}"/>
          </ac:spMkLst>
        </pc:spChg>
        <pc:spChg chg="del mod">
          <ac:chgData name="Van Lancker Dwight" userId="S::dwight.vanlancker@vlaanderen.be::386faad0-5c38-4bc6-8d89-57361c9f17dc" providerId="AD" clId="Web-{2E7B1078-AF1D-B090-97BC-95F98D50B9B9}" dt="2020-02-18T10:20:51.723" v="970"/>
          <ac:spMkLst>
            <pc:docMk/>
            <pc:sldMk cId="2989367017" sldId="317"/>
            <ac:spMk id="4" creationId="{917F13E1-C145-40AB-A7E2-4F918100AA66}"/>
          </ac:spMkLst>
        </pc:spChg>
      </pc:sldChg>
      <pc:sldChg chg="modSp">
        <pc:chgData name="Van Lancker Dwight" userId="S::dwight.vanlancker@vlaanderen.be::386faad0-5c38-4bc6-8d89-57361c9f17dc" providerId="AD" clId="Web-{2E7B1078-AF1D-B090-97BC-95F98D50B9B9}" dt="2020-02-18T07:56:43.477" v="11" actId="20577"/>
        <pc:sldMkLst>
          <pc:docMk/>
          <pc:sldMk cId="502796764" sldId="318"/>
        </pc:sldMkLst>
        <pc:spChg chg="mod">
          <ac:chgData name="Van Lancker Dwight" userId="S::dwight.vanlancker@vlaanderen.be::386faad0-5c38-4bc6-8d89-57361c9f17dc" providerId="AD" clId="Web-{2E7B1078-AF1D-B090-97BC-95F98D50B9B9}" dt="2020-02-18T07:56:43.477" v="11" actId="20577"/>
          <ac:spMkLst>
            <pc:docMk/>
            <pc:sldMk cId="502796764" sldId="318"/>
            <ac:spMk id="4" creationId="{8D045B2E-C96F-4BFE-993E-CAE36543AE73}"/>
          </ac:spMkLst>
        </pc:spChg>
      </pc:sldChg>
      <pc:sldChg chg="modSp">
        <pc:chgData name="Van Lancker Dwight" userId="S::dwight.vanlancker@vlaanderen.be::386faad0-5c38-4bc6-8d89-57361c9f17dc" providerId="AD" clId="Web-{2E7B1078-AF1D-B090-97BC-95F98D50B9B9}" dt="2020-02-18T08:14:14.960" v="112" actId="1076"/>
        <pc:sldMkLst>
          <pc:docMk/>
          <pc:sldMk cId="1603499569" sldId="319"/>
        </pc:sldMkLst>
        <pc:spChg chg="mod">
          <ac:chgData name="Van Lancker Dwight" userId="S::dwight.vanlancker@vlaanderen.be::386faad0-5c38-4bc6-8d89-57361c9f17dc" providerId="AD" clId="Web-{2E7B1078-AF1D-B090-97BC-95F98D50B9B9}" dt="2020-02-18T08:14:03.226" v="110" actId="1076"/>
          <ac:spMkLst>
            <pc:docMk/>
            <pc:sldMk cId="1603499569" sldId="319"/>
            <ac:spMk id="35" creationId="{0A8D1859-10E7-4A1F-BFA7-638AD9D59BC8}"/>
          </ac:spMkLst>
        </pc:spChg>
        <pc:picChg chg="mod">
          <ac:chgData name="Van Lancker Dwight" userId="S::dwight.vanlancker@vlaanderen.be::386faad0-5c38-4bc6-8d89-57361c9f17dc" providerId="AD" clId="Web-{2E7B1078-AF1D-B090-97BC-95F98D50B9B9}" dt="2020-02-18T08:14:14.960" v="112" actId="1076"/>
          <ac:picMkLst>
            <pc:docMk/>
            <pc:sldMk cId="1603499569" sldId="319"/>
            <ac:picMk id="30" creationId="{91413FA3-854E-4F37-8C1A-2DD00539C23A}"/>
          </ac:picMkLst>
        </pc:picChg>
        <pc:picChg chg="mod">
          <ac:chgData name="Van Lancker Dwight" userId="S::dwight.vanlancker@vlaanderen.be::386faad0-5c38-4bc6-8d89-57361c9f17dc" providerId="AD" clId="Web-{2E7B1078-AF1D-B090-97BC-95F98D50B9B9}" dt="2020-02-18T08:13:55.304" v="109" actId="14100"/>
          <ac:picMkLst>
            <pc:docMk/>
            <pc:sldMk cId="1603499569" sldId="319"/>
            <ac:picMk id="34" creationId="{3374C8BD-6248-4EC4-8C78-6D28AADC7FA7}"/>
          </ac:picMkLst>
        </pc:picChg>
      </pc:sldChg>
      <pc:sldChg chg="addSp delSp modSp">
        <pc:chgData name="Van Lancker Dwight" userId="S::dwight.vanlancker@vlaanderen.be::386faad0-5c38-4bc6-8d89-57361c9f17dc" providerId="AD" clId="Web-{2E7B1078-AF1D-B090-97BC-95F98D50B9B9}" dt="2020-02-18T07:57:46.227" v="29" actId="14100"/>
        <pc:sldMkLst>
          <pc:docMk/>
          <pc:sldMk cId="596446882" sldId="320"/>
        </pc:sldMkLst>
        <pc:spChg chg="mod">
          <ac:chgData name="Van Lancker Dwight" userId="S::dwight.vanlancker@vlaanderen.be::386faad0-5c38-4bc6-8d89-57361c9f17dc" providerId="AD" clId="Web-{2E7B1078-AF1D-B090-97BC-95F98D50B9B9}" dt="2020-02-18T07:57:46.227" v="29" actId="14100"/>
          <ac:spMkLst>
            <pc:docMk/>
            <pc:sldMk cId="596446882" sldId="320"/>
            <ac:spMk id="2" creationId="{3AB5F82E-A92D-4A0D-947E-65A611486D8D}"/>
          </ac:spMkLst>
        </pc:spChg>
        <pc:spChg chg="add mod">
          <ac:chgData name="Van Lancker Dwight" userId="S::dwight.vanlancker@vlaanderen.be::386faad0-5c38-4bc6-8d89-57361c9f17dc" providerId="AD" clId="Web-{2E7B1078-AF1D-B090-97BC-95F98D50B9B9}" dt="2020-02-18T07:57:31.414" v="26" actId="20577"/>
          <ac:spMkLst>
            <pc:docMk/>
            <pc:sldMk cId="596446882" sldId="320"/>
            <ac:spMk id="3" creationId="{DDAA7F63-8A06-45C4-B9DE-D14FA798E533}"/>
          </ac:spMkLst>
        </pc:spChg>
        <pc:spChg chg="del mod">
          <ac:chgData name="Van Lancker Dwight" userId="S::dwight.vanlancker@vlaanderen.be::386faad0-5c38-4bc6-8d89-57361c9f17dc" providerId="AD" clId="Web-{2E7B1078-AF1D-B090-97BC-95F98D50B9B9}" dt="2020-02-18T07:56:58.742" v="16"/>
          <ac:spMkLst>
            <pc:docMk/>
            <pc:sldMk cId="596446882" sldId="320"/>
            <ac:spMk id="710" creationId="{00000000-0000-0000-0000-000000000000}"/>
          </ac:spMkLst>
        </pc:spChg>
        <pc:picChg chg="mod">
          <ac:chgData name="Van Lancker Dwight" userId="S::dwight.vanlancker@vlaanderen.be::386faad0-5c38-4bc6-8d89-57361c9f17dc" providerId="AD" clId="Web-{2E7B1078-AF1D-B090-97BC-95F98D50B9B9}" dt="2020-02-18T07:57:37.211" v="27" actId="14100"/>
          <ac:picMkLst>
            <pc:docMk/>
            <pc:sldMk cId="596446882" sldId="320"/>
            <ac:picMk id="7" creationId="{C1C5B501-D1B1-4438-A40A-053671A7AAE9}"/>
          </ac:picMkLst>
        </pc:picChg>
        <pc:picChg chg="mod">
          <ac:chgData name="Van Lancker Dwight" userId="S::dwight.vanlancker@vlaanderen.be::386faad0-5c38-4bc6-8d89-57361c9f17dc" providerId="AD" clId="Web-{2E7B1078-AF1D-B090-97BC-95F98D50B9B9}" dt="2020-02-18T07:57:41.586" v="28" actId="14100"/>
          <ac:picMkLst>
            <pc:docMk/>
            <pc:sldMk cId="596446882" sldId="320"/>
            <ac:picMk id="11" creationId="{1344C72F-0F61-427B-9232-B6912B4E1767}"/>
          </ac:picMkLst>
        </pc:picChg>
      </pc:sldChg>
      <pc:sldChg chg="delSp modSp">
        <pc:chgData name="Van Lancker Dwight" userId="S::dwight.vanlancker@vlaanderen.be::386faad0-5c38-4bc6-8d89-57361c9f17dc" providerId="AD" clId="Web-{2E7B1078-AF1D-B090-97BC-95F98D50B9B9}" dt="2020-02-18T08:13:42.226" v="107" actId="1076"/>
        <pc:sldMkLst>
          <pc:docMk/>
          <pc:sldMk cId="325479787" sldId="321"/>
        </pc:sldMkLst>
        <pc:spChg chg="mod">
          <ac:chgData name="Van Lancker Dwight" userId="S::dwight.vanlancker@vlaanderen.be::386faad0-5c38-4bc6-8d89-57361c9f17dc" providerId="AD" clId="Web-{2E7B1078-AF1D-B090-97BC-95F98D50B9B9}" dt="2020-02-18T08:13:42.226" v="107" actId="1076"/>
          <ac:spMkLst>
            <pc:docMk/>
            <pc:sldMk cId="325479787" sldId="321"/>
            <ac:spMk id="5" creationId="{7380E908-B7FB-49D9-A3CE-600AD9968E79}"/>
          </ac:spMkLst>
        </pc:spChg>
        <pc:spChg chg="mod">
          <ac:chgData name="Van Lancker Dwight" userId="S::dwight.vanlancker@vlaanderen.be::386faad0-5c38-4bc6-8d89-57361c9f17dc" providerId="AD" clId="Web-{2E7B1078-AF1D-B090-97BC-95F98D50B9B9}" dt="2020-02-18T08:13:25.601" v="105" actId="1076"/>
          <ac:spMkLst>
            <pc:docMk/>
            <pc:sldMk cId="325479787" sldId="321"/>
            <ac:spMk id="6" creationId="{AFA3C25D-BC5B-45D9-AAFC-18AAA84709A2}"/>
          </ac:spMkLst>
        </pc:spChg>
        <pc:graphicFrameChg chg="del">
          <ac:chgData name="Van Lancker Dwight" userId="S::dwight.vanlancker@vlaanderen.be::386faad0-5c38-4bc6-8d89-57361c9f17dc" providerId="AD" clId="Web-{2E7B1078-AF1D-B090-97BC-95F98D50B9B9}" dt="2020-02-18T08:13:34.788" v="106"/>
          <ac:graphicFrameMkLst>
            <pc:docMk/>
            <pc:sldMk cId="325479787" sldId="321"/>
            <ac:graphicFrameMk id="3" creationId="{3B421C83-407F-4867-B5FB-7FC1131F6855}"/>
          </ac:graphicFrameMkLst>
        </pc:graphicFrameChg>
        <pc:picChg chg="mod">
          <ac:chgData name="Van Lancker Dwight" userId="S::dwight.vanlancker@vlaanderen.be::386faad0-5c38-4bc6-8d89-57361c9f17dc" providerId="AD" clId="Web-{2E7B1078-AF1D-B090-97BC-95F98D50B9B9}" dt="2020-02-18T08:13:22.163" v="104" actId="14100"/>
          <ac:picMkLst>
            <pc:docMk/>
            <pc:sldMk cId="325479787" sldId="321"/>
            <ac:picMk id="4" creationId="{9C9CF628-6ED3-4732-8071-4839ED112660}"/>
          </ac:picMkLst>
        </pc:picChg>
      </pc:sldChg>
      <pc:sldChg chg="addSp delSp modSp add">
        <pc:chgData name="Van Lancker Dwight" userId="S::dwight.vanlancker@vlaanderen.be::386faad0-5c38-4bc6-8d89-57361c9f17dc" providerId="AD" clId="Web-{2E7B1078-AF1D-B090-97BC-95F98D50B9B9}" dt="2020-02-18T08:06:43.242" v="83"/>
        <pc:sldMkLst>
          <pc:docMk/>
          <pc:sldMk cId="311799212" sldId="322"/>
        </pc:sldMkLst>
        <pc:spChg chg="add del mod">
          <ac:chgData name="Van Lancker Dwight" userId="S::dwight.vanlancker@vlaanderen.be::386faad0-5c38-4bc6-8d89-57361c9f17dc" providerId="AD" clId="Web-{2E7B1078-AF1D-B090-97BC-95F98D50B9B9}" dt="2020-02-18T08:06:43.242" v="83"/>
          <ac:spMkLst>
            <pc:docMk/>
            <pc:sldMk cId="311799212" sldId="322"/>
            <ac:spMk id="3" creationId="{48C4DABE-43E4-42B1-B321-A97734B81588}"/>
          </ac:spMkLst>
        </pc:spChg>
        <pc:spChg chg="add mod">
          <ac:chgData name="Van Lancker Dwight" userId="S::dwight.vanlancker@vlaanderen.be::386faad0-5c38-4bc6-8d89-57361c9f17dc" providerId="AD" clId="Web-{2E7B1078-AF1D-B090-97BC-95F98D50B9B9}" dt="2020-02-18T08:06:38.382" v="82" actId="20577"/>
          <ac:spMkLst>
            <pc:docMk/>
            <pc:sldMk cId="311799212" sldId="322"/>
            <ac:spMk id="4" creationId="{CD1CC411-0AE3-4434-9547-1A66D91AC48A}"/>
          </ac:spMkLst>
        </pc:spChg>
        <pc:spChg chg="del mod">
          <ac:chgData name="Van Lancker Dwight" userId="S::dwight.vanlancker@vlaanderen.be::386faad0-5c38-4bc6-8d89-57361c9f17dc" providerId="AD" clId="Web-{2E7B1078-AF1D-B090-97BC-95F98D50B9B9}" dt="2020-02-18T08:06:28.007" v="68"/>
          <ac:spMkLst>
            <pc:docMk/>
            <pc:sldMk cId="311799212" sldId="322"/>
            <ac:spMk id="9" creationId="{00000000-0000-0000-0000-000000000000}"/>
          </ac:spMkLst>
        </pc:spChg>
      </pc:sldChg>
      <pc:sldChg chg="modSp add">
        <pc:chgData name="Van Lancker Dwight" userId="S::dwight.vanlancker@vlaanderen.be::386faad0-5c38-4bc6-8d89-57361c9f17dc" providerId="AD" clId="Web-{2E7B1078-AF1D-B090-97BC-95F98D50B9B9}" dt="2020-02-18T08:05:36.336" v="64" actId="1076"/>
        <pc:sldMkLst>
          <pc:docMk/>
          <pc:sldMk cId="876660519" sldId="323"/>
        </pc:sldMkLst>
        <pc:spChg chg="mod">
          <ac:chgData name="Van Lancker Dwight" userId="S::dwight.vanlancker@vlaanderen.be::386faad0-5c38-4bc6-8d89-57361c9f17dc" providerId="AD" clId="Web-{2E7B1078-AF1D-B090-97BC-95F98D50B9B9}" dt="2020-02-18T08:04:57.664" v="61" actId="1076"/>
          <ac:spMkLst>
            <pc:docMk/>
            <pc:sldMk cId="876660519" sldId="323"/>
            <ac:spMk id="7" creationId="{860CEC50-2D11-4838-A957-FF5931258877}"/>
          </ac:spMkLst>
        </pc:spChg>
        <pc:spChg chg="mod">
          <ac:chgData name="Van Lancker Dwight" userId="S::dwight.vanlancker@vlaanderen.be::386faad0-5c38-4bc6-8d89-57361c9f17dc" providerId="AD" clId="Web-{2E7B1078-AF1D-B090-97BC-95F98D50B9B9}" dt="2020-02-18T08:01:52.336" v="54" actId="1076"/>
          <ac:spMkLst>
            <pc:docMk/>
            <pc:sldMk cId="876660519" sldId="323"/>
            <ac:spMk id="8" creationId="{59AF67CA-6B32-4973-ABE3-BD160C4FA6CE}"/>
          </ac:spMkLst>
        </pc:spChg>
        <pc:picChg chg="mod">
          <ac:chgData name="Van Lancker Dwight" userId="S::dwight.vanlancker@vlaanderen.be::386faad0-5c38-4bc6-8d89-57361c9f17dc" providerId="AD" clId="Web-{2E7B1078-AF1D-B090-97BC-95F98D50B9B9}" dt="2020-02-18T08:05:29.367" v="63" actId="14100"/>
          <ac:picMkLst>
            <pc:docMk/>
            <pc:sldMk cId="876660519" sldId="323"/>
            <ac:picMk id="4" creationId="{2DDB5B8B-39B6-495A-93CF-32E1D095229C}"/>
          </ac:picMkLst>
        </pc:picChg>
        <pc:picChg chg="mod">
          <ac:chgData name="Van Lancker Dwight" userId="S::dwight.vanlancker@vlaanderen.be::386faad0-5c38-4bc6-8d89-57361c9f17dc" providerId="AD" clId="Web-{2E7B1078-AF1D-B090-97BC-95F98D50B9B9}" dt="2020-02-18T08:01:54.055" v="55" actId="1076"/>
          <ac:picMkLst>
            <pc:docMk/>
            <pc:sldMk cId="876660519" sldId="323"/>
            <ac:picMk id="13" creationId="{8D8E3F5E-80C6-41B6-84FA-4EE286D240A3}"/>
          </ac:picMkLst>
        </pc:picChg>
        <pc:picChg chg="mod">
          <ac:chgData name="Van Lancker Dwight" userId="S::dwight.vanlancker@vlaanderen.be::386faad0-5c38-4bc6-8d89-57361c9f17dc" providerId="AD" clId="Web-{2E7B1078-AF1D-B090-97BC-95F98D50B9B9}" dt="2020-02-18T08:05:36.336" v="64" actId="1076"/>
          <ac:picMkLst>
            <pc:docMk/>
            <pc:sldMk cId="876660519" sldId="323"/>
            <ac:picMk id="14" creationId="{3D9E1998-803A-4C9B-A73A-3A374E31BE24}"/>
          </ac:picMkLst>
        </pc:picChg>
      </pc:sldChg>
      <pc:sldChg chg="addSp delSp modSp add del replId">
        <pc:chgData name="Van Lancker Dwight" userId="S::dwight.vanlancker@vlaanderen.be::386faad0-5c38-4bc6-8d89-57361c9f17dc" providerId="AD" clId="Web-{2E7B1078-AF1D-B090-97BC-95F98D50B9B9}" dt="2020-02-18T09:57:48.080" v="374"/>
        <pc:sldMkLst>
          <pc:docMk/>
          <pc:sldMk cId="3153139177" sldId="324"/>
        </pc:sldMkLst>
        <pc:spChg chg="mod">
          <ac:chgData name="Van Lancker Dwight" userId="S::dwight.vanlancker@vlaanderen.be::386faad0-5c38-4bc6-8d89-57361c9f17dc" providerId="AD" clId="Web-{2E7B1078-AF1D-B090-97BC-95F98D50B9B9}" dt="2020-02-18T09:53:39.469" v="229" actId="20577"/>
          <ac:spMkLst>
            <pc:docMk/>
            <pc:sldMk cId="3153139177" sldId="324"/>
            <ac:spMk id="2" creationId="{D200C2F8-2BC1-4F77-AEE5-E609FDC6CB16}"/>
          </ac:spMkLst>
        </pc:spChg>
        <pc:spChg chg="del mod">
          <ac:chgData name="Van Lancker Dwight" userId="S::dwight.vanlancker@vlaanderen.be::386faad0-5c38-4bc6-8d89-57361c9f17dc" providerId="AD" clId="Web-{2E7B1078-AF1D-B090-97BC-95F98D50B9B9}" dt="2020-02-18T09:56:08.548" v="343"/>
          <ac:spMkLst>
            <pc:docMk/>
            <pc:sldMk cId="3153139177" sldId="324"/>
            <ac:spMk id="4" creationId="{917F13E1-C145-40AB-A7E2-4F918100AA66}"/>
          </ac:spMkLst>
        </pc:spChg>
        <pc:picChg chg="add del mod">
          <ac:chgData name="Van Lancker Dwight" userId="S::dwight.vanlancker@vlaanderen.be::386faad0-5c38-4bc6-8d89-57361c9f17dc" providerId="AD" clId="Web-{2E7B1078-AF1D-B090-97BC-95F98D50B9B9}" dt="2020-02-18T09:55:47.845" v="328"/>
          <ac:picMkLst>
            <pc:docMk/>
            <pc:sldMk cId="3153139177" sldId="324"/>
            <ac:picMk id="3" creationId="{2F612EA4-9E08-456C-9543-AF934A2BFDE7}"/>
          </ac:picMkLst>
        </pc:picChg>
      </pc:sldChg>
      <pc:sldChg chg="addSp delSp modSp new ord">
        <pc:chgData name="Van Lancker Dwight" userId="S::dwight.vanlancker@vlaanderen.be::386faad0-5c38-4bc6-8d89-57361c9f17dc" providerId="AD" clId="Web-{2E7B1078-AF1D-B090-97BC-95F98D50B9B9}" dt="2020-02-18T09:59:39.549" v="533" actId="20577"/>
        <pc:sldMkLst>
          <pc:docMk/>
          <pc:sldMk cId="3198319243" sldId="325"/>
        </pc:sldMkLst>
        <pc:spChg chg="mod">
          <ac:chgData name="Van Lancker Dwight" userId="S::dwight.vanlancker@vlaanderen.be::386faad0-5c38-4bc6-8d89-57361c9f17dc" providerId="AD" clId="Web-{2E7B1078-AF1D-B090-97BC-95F98D50B9B9}" dt="2020-02-18T09:59:39.549" v="533" actId="20577"/>
          <ac:spMkLst>
            <pc:docMk/>
            <pc:sldMk cId="3198319243" sldId="325"/>
            <ac:spMk id="2" creationId="{01A04D4E-30D5-497B-8B67-BACCF6809063}"/>
          </ac:spMkLst>
        </pc:spChg>
        <pc:spChg chg="del">
          <ac:chgData name="Van Lancker Dwight" userId="S::dwight.vanlancker@vlaanderen.be::386faad0-5c38-4bc6-8d89-57361c9f17dc" providerId="AD" clId="Web-{2E7B1078-AF1D-B090-97BC-95F98D50B9B9}" dt="2020-02-18T09:57:11.392" v="357"/>
          <ac:spMkLst>
            <pc:docMk/>
            <pc:sldMk cId="3198319243" sldId="325"/>
            <ac:spMk id="3" creationId="{135F496A-A7C0-4BA0-9612-12D4B15F0118}"/>
          </ac:spMkLst>
        </pc:spChg>
        <pc:spChg chg="add del mod">
          <ac:chgData name="Van Lancker Dwight" userId="S::dwight.vanlancker@vlaanderen.be::386faad0-5c38-4bc6-8d89-57361c9f17dc" providerId="AD" clId="Web-{2E7B1078-AF1D-B090-97BC-95F98D50B9B9}" dt="2020-02-18T09:57:27.564" v="367"/>
          <ac:spMkLst>
            <pc:docMk/>
            <pc:sldMk cId="3198319243" sldId="325"/>
            <ac:spMk id="5" creationId="{4341D03E-1C29-448F-B891-553B98295EB7}"/>
          </ac:spMkLst>
        </pc:spChg>
        <pc:spChg chg="add">
          <ac:chgData name="Van Lancker Dwight" userId="S::dwight.vanlancker@vlaanderen.be::386faad0-5c38-4bc6-8d89-57361c9f17dc" providerId="AD" clId="Web-{2E7B1078-AF1D-B090-97BC-95F98D50B9B9}" dt="2020-02-18T09:57:27.736" v="368"/>
          <ac:spMkLst>
            <pc:docMk/>
            <pc:sldMk cId="3198319243" sldId="325"/>
            <ac:spMk id="7" creationId="{4289E134-7B16-4F14-8DA8-2AF0812957B1}"/>
          </ac:spMkLst>
        </pc:spChg>
      </pc:sldChg>
      <pc:sldChg chg="modSp new del">
        <pc:chgData name="Van Lancker Dwight" userId="S::dwight.vanlancker@vlaanderen.be::386faad0-5c38-4bc6-8d89-57361c9f17dc" providerId="AD" clId="Web-{2E7B1078-AF1D-B090-97BC-95F98D50B9B9}" dt="2020-02-18T09:56:38.923" v="352"/>
        <pc:sldMkLst>
          <pc:docMk/>
          <pc:sldMk cId="4007493917" sldId="325"/>
        </pc:sldMkLst>
        <pc:spChg chg="mod">
          <ac:chgData name="Van Lancker Dwight" userId="S::dwight.vanlancker@vlaanderen.be::386faad0-5c38-4bc6-8d89-57361c9f17dc" providerId="AD" clId="Web-{2E7B1078-AF1D-B090-97BC-95F98D50B9B9}" dt="2020-02-18T09:56:27.095" v="349" actId="20577"/>
          <ac:spMkLst>
            <pc:docMk/>
            <pc:sldMk cId="4007493917" sldId="325"/>
            <ac:spMk id="4" creationId="{A5306710-32B0-41D5-B759-0ABA543F730F}"/>
          </ac:spMkLst>
        </pc:spChg>
      </pc:sldChg>
      <pc:sldChg chg="addSp delSp modSp add replId">
        <pc:chgData name="Van Lancker Dwight" userId="S::dwight.vanlancker@vlaanderen.be::386faad0-5c38-4bc6-8d89-57361c9f17dc" providerId="AD" clId="Web-{2E7B1078-AF1D-B090-97BC-95F98D50B9B9}" dt="2020-02-18T11:45:36.352" v="2312" actId="1076"/>
        <pc:sldMkLst>
          <pc:docMk/>
          <pc:sldMk cId="449417881" sldId="326"/>
        </pc:sldMkLst>
        <pc:spChg chg="mod">
          <ac:chgData name="Van Lancker Dwight" userId="S::dwight.vanlancker@vlaanderen.be::386faad0-5c38-4bc6-8d89-57361c9f17dc" providerId="AD" clId="Web-{2E7B1078-AF1D-B090-97BC-95F98D50B9B9}" dt="2020-02-18T10:00:39.174" v="573" actId="1076"/>
          <ac:spMkLst>
            <pc:docMk/>
            <pc:sldMk cId="449417881" sldId="326"/>
            <ac:spMk id="2" creationId="{01A04D4E-30D5-497B-8B67-BACCF6809063}"/>
          </ac:spMkLst>
        </pc:spChg>
        <pc:spChg chg="mod">
          <ac:chgData name="Van Lancker Dwight" userId="S::dwight.vanlancker@vlaanderen.be::386faad0-5c38-4bc6-8d89-57361c9f17dc" providerId="AD" clId="Web-{2E7B1078-AF1D-B090-97BC-95F98D50B9B9}" dt="2020-02-18T10:00:06.315" v="540" actId="20577"/>
          <ac:spMkLst>
            <pc:docMk/>
            <pc:sldMk cId="449417881" sldId="326"/>
            <ac:spMk id="7" creationId="{4289E134-7B16-4F14-8DA8-2AF0812957B1}"/>
          </ac:spMkLst>
        </pc:spChg>
        <pc:picChg chg="add del mod">
          <ac:chgData name="Van Lancker Dwight" userId="S::dwight.vanlancker@vlaanderen.be::386faad0-5c38-4bc6-8d89-57361c9f17dc" providerId="AD" clId="Web-{2E7B1078-AF1D-B090-97BC-95F98D50B9B9}" dt="2020-02-18T11:45:18.226" v="2308"/>
          <ac:picMkLst>
            <pc:docMk/>
            <pc:sldMk cId="449417881" sldId="326"/>
            <ac:picMk id="5" creationId="{CC2FF989-9F65-42B1-B3A4-F3437F427D90}"/>
          </ac:picMkLst>
        </pc:picChg>
        <pc:picChg chg="add del mod">
          <ac:chgData name="Van Lancker Dwight" userId="S::dwight.vanlancker@vlaanderen.be::386faad0-5c38-4bc6-8d89-57361c9f17dc" providerId="AD" clId="Web-{2E7B1078-AF1D-B090-97BC-95F98D50B9B9}" dt="2020-02-18T11:45:16.039" v="2307"/>
          <ac:picMkLst>
            <pc:docMk/>
            <pc:sldMk cId="449417881" sldId="326"/>
            <ac:picMk id="9" creationId="{4110AC17-8AE3-4625-AFB0-F6CE0C96D331}"/>
          </ac:picMkLst>
        </pc:picChg>
        <pc:picChg chg="add del mod">
          <ac:chgData name="Van Lancker Dwight" userId="S::dwight.vanlancker@vlaanderen.be::386faad0-5c38-4bc6-8d89-57361c9f17dc" providerId="AD" clId="Web-{2E7B1078-AF1D-B090-97BC-95F98D50B9B9}" dt="2020-02-18T11:45:21.492" v="2310"/>
          <ac:picMkLst>
            <pc:docMk/>
            <pc:sldMk cId="449417881" sldId="326"/>
            <ac:picMk id="11" creationId="{0CD429DD-5ACF-4852-9C2B-A50131EED018}"/>
          </ac:picMkLst>
        </pc:picChg>
        <pc:picChg chg="add mod">
          <ac:chgData name="Van Lancker Dwight" userId="S::dwight.vanlancker@vlaanderen.be::386faad0-5c38-4bc6-8d89-57361c9f17dc" providerId="AD" clId="Web-{2E7B1078-AF1D-B090-97BC-95F98D50B9B9}" dt="2020-02-18T11:45:36.352" v="2312" actId="1076"/>
          <ac:picMkLst>
            <pc:docMk/>
            <pc:sldMk cId="449417881" sldId="326"/>
            <ac:picMk id="13" creationId="{2452B3C0-956A-4B52-A0D0-3D6CA0817CA8}"/>
          </ac:picMkLst>
        </pc:picChg>
      </pc:sldChg>
      <pc:sldChg chg="addSp delSp modSp add replId">
        <pc:chgData name="Van Lancker Dwight" userId="S::dwight.vanlancker@vlaanderen.be::386faad0-5c38-4bc6-8d89-57361c9f17dc" providerId="AD" clId="Web-{2E7B1078-AF1D-B090-97BC-95F98D50B9B9}" dt="2020-02-18T10:01:27.674" v="589" actId="1076"/>
        <pc:sldMkLst>
          <pc:docMk/>
          <pc:sldMk cId="575916820" sldId="327"/>
        </pc:sldMkLst>
        <pc:spChg chg="del">
          <ac:chgData name="Van Lancker Dwight" userId="S::dwight.vanlancker@vlaanderen.be::386faad0-5c38-4bc6-8d89-57361c9f17dc" providerId="AD" clId="Web-{2E7B1078-AF1D-B090-97BC-95F98D50B9B9}" dt="2020-02-18T10:01:03.721" v="586"/>
          <ac:spMkLst>
            <pc:docMk/>
            <pc:sldMk cId="575916820" sldId="327"/>
            <ac:spMk id="2" creationId="{01A04D4E-30D5-497B-8B67-BACCF6809063}"/>
          </ac:spMkLst>
        </pc:spChg>
        <pc:spChg chg="add mod">
          <ac:chgData name="Van Lancker Dwight" userId="S::dwight.vanlancker@vlaanderen.be::386faad0-5c38-4bc6-8d89-57361c9f17dc" providerId="AD" clId="Web-{2E7B1078-AF1D-B090-97BC-95F98D50B9B9}" dt="2020-02-18T10:01:03.721" v="586"/>
          <ac:spMkLst>
            <pc:docMk/>
            <pc:sldMk cId="575916820" sldId="327"/>
            <ac:spMk id="5" creationId="{5C5596E9-0986-45F1-959B-13CB12B703A5}"/>
          </ac:spMkLst>
        </pc:spChg>
        <pc:spChg chg="mod">
          <ac:chgData name="Van Lancker Dwight" userId="S::dwight.vanlancker@vlaanderen.be::386faad0-5c38-4bc6-8d89-57361c9f17dc" providerId="AD" clId="Web-{2E7B1078-AF1D-B090-97BC-95F98D50B9B9}" dt="2020-02-18T10:00:58.518" v="585" actId="20577"/>
          <ac:spMkLst>
            <pc:docMk/>
            <pc:sldMk cId="575916820" sldId="327"/>
            <ac:spMk id="7" creationId="{4289E134-7B16-4F14-8DA8-2AF0812957B1}"/>
          </ac:spMkLst>
        </pc:spChg>
        <pc:picChg chg="add mod">
          <ac:chgData name="Van Lancker Dwight" userId="S::dwight.vanlancker@vlaanderen.be::386faad0-5c38-4bc6-8d89-57361c9f17dc" providerId="AD" clId="Web-{2E7B1078-AF1D-B090-97BC-95F98D50B9B9}" dt="2020-02-18T10:01:27.674" v="589" actId="1076"/>
          <ac:picMkLst>
            <pc:docMk/>
            <pc:sldMk cId="575916820" sldId="327"/>
            <ac:picMk id="6" creationId="{47004943-C90A-4DE6-9312-01A2F3B502F3}"/>
          </ac:picMkLst>
        </pc:picChg>
      </pc:sldChg>
      <pc:sldChg chg="addSp delSp modSp add replId">
        <pc:chgData name="Van Lancker Dwight" userId="S::dwight.vanlancker@vlaanderen.be::386faad0-5c38-4bc6-8d89-57361c9f17dc" providerId="AD" clId="Web-{2E7B1078-AF1D-B090-97BC-95F98D50B9B9}" dt="2020-02-18T10:02:15.409" v="604" actId="1076"/>
        <pc:sldMkLst>
          <pc:docMk/>
          <pc:sldMk cId="3209801549" sldId="328"/>
        </pc:sldMkLst>
        <pc:spChg chg="del">
          <ac:chgData name="Van Lancker Dwight" userId="S::dwight.vanlancker@vlaanderen.be::386faad0-5c38-4bc6-8d89-57361c9f17dc" providerId="AD" clId="Web-{2E7B1078-AF1D-B090-97BC-95F98D50B9B9}" dt="2020-02-18T10:01:59.596" v="599"/>
          <ac:spMkLst>
            <pc:docMk/>
            <pc:sldMk cId="3209801549" sldId="328"/>
            <ac:spMk id="2" creationId="{01A04D4E-30D5-497B-8B67-BACCF6809063}"/>
          </ac:spMkLst>
        </pc:spChg>
        <pc:spChg chg="add mod">
          <ac:chgData name="Van Lancker Dwight" userId="S::dwight.vanlancker@vlaanderen.be::386faad0-5c38-4bc6-8d89-57361c9f17dc" providerId="AD" clId="Web-{2E7B1078-AF1D-B090-97BC-95F98D50B9B9}" dt="2020-02-18T10:01:59.596" v="599"/>
          <ac:spMkLst>
            <pc:docMk/>
            <pc:sldMk cId="3209801549" sldId="328"/>
            <ac:spMk id="5" creationId="{241870F0-F1A7-4CBE-88E5-1BB1A90256ED}"/>
          </ac:spMkLst>
        </pc:spChg>
        <pc:spChg chg="mod">
          <ac:chgData name="Van Lancker Dwight" userId="S::dwight.vanlancker@vlaanderen.be::386faad0-5c38-4bc6-8d89-57361c9f17dc" providerId="AD" clId="Web-{2E7B1078-AF1D-B090-97BC-95F98D50B9B9}" dt="2020-02-18T10:01:43.190" v="598" actId="20577"/>
          <ac:spMkLst>
            <pc:docMk/>
            <pc:sldMk cId="3209801549" sldId="328"/>
            <ac:spMk id="7" creationId="{4289E134-7B16-4F14-8DA8-2AF0812957B1}"/>
          </ac:spMkLst>
        </pc:spChg>
        <pc:picChg chg="add mod">
          <ac:chgData name="Van Lancker Dwight" userId="S::dwight.vanlancker@vlaanderen.be::386faad0-5c38-4bc6-8d89-57361c9f17dc" providerId="AD" clId="Web-{2E7B1078-AF1D-B090-97BC-95F98D50B9B9}" dt="2020-02-18T10:02:15.409" v="604" actId="1076"/>
          <ac:picMkLst>
            <pc:docMk/>
            <pc:sldMk cId="3209801549" sldId="328"/>
            <ac:picMk id="6" creationId="{BFA09264-AF02-42ED-9F3D-D2B2C5777C2D}"/>
          </ac:picMkLst>
        </pc:picChg>
      </pc:sldChg>
      <pc:sldChg chg="addSp delSp modSp add replId">
        <pc:chgData name="Van Lancker Dwight" userId="S::dwight.vanlancker@vlaanderen.be::386faad0-5c38-4bc6-8d89-57361c9f17dc" providerId="AD" clId="Web-{2E7B1078-AF1D-B090-97BC-95F98D50B9B9}" dt="2020-02-18T10:38:48.046" v="1962"/>
        <pc:sldMkLst>
          <pc:docMk/>
          <pc:sldMk cId="2790210394" sldId="329"/>
        </pc:sldMkLst>
        <pc:spChg chg="del">
          <ac:chgData name="Van Lancker Dwight" userId="S::dwight.vanlancker@vlaanderen.be::386faad0-5c38-4bc6-8d89-57361c9f17dc" providerId="AD" clId="Web-{2E7B1078-AF1D-B090-97BC-95F98D50B9B9}" dt="2020-02-18T10:02:47.519" v="613"/>
          <ac:spMkLst>
            <pc:docMk/>
            <pc:sldMk cId="2790210394" sldId="329"/>
            <ac:spMk id="2" creationId="{01A04D4E-30D5-497B-8B67-BACCF6809063}"/>
          </ac:spMkLst>
        </pc:spChg>
        <pc:spChg chg="add mod">
          <ac:chgData name="Van Lancker Dwight" userId="S::dwight.vanlancker@vlaanderen.be::386faad0-5c38-4bc6-8d89-57361c9f17dc" providerId="AD" clId="Web-{2E7B1078-AF1D-B090-97BC-95F98D50B9B9}" dt="2020-02-18T10:02:47.519" v="613"/>
          <ac:spMkLst>
            <pc:docMk/>
            <pc:sldMk cId="2790210394" sldId="329"/>
            <ac:spMk id="5" creationId="{BC476434-0F63-4128-957B-08F227B271C6}"/>
          </ac:spMkLst>
        </pc:spChg>
        <pc:spChg chg="mod">
          <ac:chgData name="Van Lancker Dwight" userId="S::dwight.vanlancker@vlaanderen.be::386faad0-5c38-4bc6-8d89-57361c9f17dc" providerId="AD" clId="Web-{2E7B1078-AF1D-B090-97BC-95F98D50B9B9}" dt="2020-02-18T10:02:44.972" v="612" actId="20577"/>
          <ac:spMkLst>
            <pc:docMk/>
            <pc:sldMk cId="2790210394" sldId="329"/>
            <ac:spMk id="7" creationId="{4289E134-7B16-4F14-8DA8-2AF0812957B1}"/>
          </ac:spMkLst>
        </pc:spChg>
        <pc:graphicFrameChg chg="add del mod">
          <ac:chgData name="Van Lancker Dwight" userId="S::dwight.vanlancker@vlaanderen.be::386faad0-5c38-4bc6-8d89-57361c9f17dc" providerId="AD" clId="Web-{2E7B1078-AF1D-B090-97BC-95F98D50B9B9}" dt="2020-02-18T10:02:54.691" v="615"/>
          <ac:graphicFrameMkLst>
            <pc:docMk/>
            <pc:sldMk cId="2790210394" sldId="329"/>
            <ac:graphicFrameMk id="8" creationId="{36DF4040-FDE5-4797-A052-C8DFB8403383}"/>
          </ac:graphicFrameMkLst>
        </pc:graphicFrameChg>
        <pc:graphicFrameChg chg="add mod modGraphic">
          <ac:chgData name="Van Lancker Dwight" userId="S::dwight.vanlancker@vlaanderen.be::386faad0-5c38-4bc6-8d89-57361c9f17dc" providerId="AD" clId="Web-{2E7B1078-AF1D-B090-97BC-95F98D50B9B9}" dt="2020-02-18T10:38:48.046" v="1962"/>
          <ac:graphicFrameMkLst>
            <pc:docMk/>
            <pc:sldMk cId="2790210394" sldId="329"/>
            <ac:graphicFrameMk id="10" creationId="{9FCBB25B-D32B-4742-83BA-63EBBA9E250E}"/>
          </ac:graphicFrameMkLst>
        </pc:graphicFrameChg>
        <pc:picChg chg="add mod">
          <ac:chgData name="Van Lancker Dwight" userId="S::dwight.vanlancker@vlaanderen.be::386faad0-5c38-4bc6-8d89-57361c9f17dc" providerId="AD" clId="Web-{2E7B1078-AF1D-B090-97BC-95F98D50B9B9}" dt="2020-02-18T10:05:00.316" v="625" actId="1076"/>
          <ac:picMkLst>
            <pc:docMk/>
            <pc:sldMk cId="2790210394" sldId="329"/>
            <ac:picMk id="11" creationId="{F80DAC30-B459-49A5-9121-4E95988B4B2C}"/>
          </ac:picMkLst>
        </pc:picChg>
        <pc:picChg chg="add mod">
          <ac:chgData name="Van Lancker Dwight" userId="S::dwight.vanlancker@vlaanderen.be::386faad0-5c38-4bc6-8d89-57361c9f17dc" providerId="AD" clId="Web-{2E7B1078-AF1D-B090-97BC-95F98D50B9B9}" dt="2020-02-18T10:38:10.359" v="1920" actId="1076"/>
          <ac:picMkLst>
            <pc:docMk/>
            <pc:sldMk cId="2790210394" sldId="329"/>
            <ac:picMk id="13" creationId="{ECEA8497-F202-45B1-B462-E978F504DD0F}"/>
          </ac:picMkLst>
        </pc:picChg>
      </pc:sldChg>
      <pc:sldChg chg="addSp delSp modSp add replId">
        <pc:chgData name="Van Lancker Dwight" userId="S::dwight.vanlancker@vlaanderen.be::386faad0-5c38-4bc6-8d89-57361c9f17dc" providerId="AD" clId="Web-{2E7B1078-AF1D-B090-97BC-95F98D50B9B9}" dt="2020-02-18T10:38:45.421" v="1960"/>
        <pc:sldMkLst>
          <pc:docMk/>
          <pc:sldMk cId="2330442125" sldId="330"/>
        </pc:sldMkLst>
        <pc:graphicFrameChg chg="add mod modGraphic">
          <ac:chgData name="Van Lancker Dwight" userId="S::dwight.vanlancker@vlaanderen.be::386faad0-5c38-4bc6-8d89-57361c9f17dc" providerId="AD" clId="Web-{2E7B1078-AF1D-B090-97BC-95F98D50B9B9}" dt="2020-02-18T10:38:45.421" v="1960"/>
          <ac:graphicFrameMkLst>
            <pc:docMk/>
            <pc:sldMk cId="2330442125" sldId="330"/>
            <ac:graphicFrameMk id="3" creationId="{2D010E5B-C8D1-4887-BD52-724609C57D9D}"/>
          </ac:graphicFrameMkLst>
        </pc:graphicFrameChg>
        <pc:graphicFrameChg chg="del">
          <ac:chgData name="Van Lancker Dwight" userId="S::dwight.vanlancker@vlaanderen.be::386faad0-5c38-4bc6-8d89-57361c9f17dc" providerId="AD" clId="Web-{2E7B1078-AF1D-B090-97BC-95F98D50B9B9}" dt="2020-02-18T10:05:22.441" v="627"/>
          <ac:graphicFrameMkLst>
            <pc:docMk/>
            <pc:sldMk cId="2330442125" sldId="330"/>
            <ac:graphicFrameMk id="10" creationId="{9FCBB25B-D32B-4742-83BA-63EBBA9E250E}"/>
          </ac:graphicFrameMkLst>
        </pc:graphicFrameChg>
        <pc:picChg chg="add mod">
          <ac:chgData name="Van Lancker Dwight" userId="S::dwight.vanlancker@vlaanderen.be::386faad0-5c38-4bc6-8d89-57361c9f17dc" providerId="AD" clId="Web-{2E7B1078-AF1D-B090-97BC-95F98D50B9B9}" dt="2020-02-18T10:05:55.770" v="636" actId="1076"/>
          <ac:picMkLst>
            <pc:docMk/>
            <pc:sldMk cId="2330442125" sldId="330"/>
            <ac:picMk id="6" creationId="{DBBFBE7D-CF09-45A4-AB52-2199D082461B}"/>
          </ac:picMkLst>
        </pc:picChg>
        <pc:picChg chg="del">
          <ac:chgData name="Van Lancker Dwight" userId="S::dwight.vanlancker@vlaanderen.be::386faad0-5c38-4bc6-8d89-57361c9f17dc" providerId="AD" clId="Web-{2E7B1078-AF1D-B090-97BC-95F98D50B9B9}" dt="2020-02-18T10:05:49.910" v="634"/>
          <ac:picMkLst>
            <pc:docMk/>
            <pc:sldMk cId="2330442125" sldId="330"/>
            <ac:picMk id="11" creationId="{F80DAC30-B459-49A5-9121-4E95988B4B2C}"/>
          </ac:picMkLst>
        </pc:picChg>
      </pc:sldChg>
      <pc:sldChg chg="addSp delSp modSp add replId">
        <pc:chgData name="Van Lancker Dwight" userId="S::dwight.vanlancker@vlaanderen.be::386faad0-5c38-4bc6-8d89-57361c9f17dc" providerId="AD" clId="Web-{2E7B1078-AF1D-B090-97BC-95F98D50B9B9}" dt="2020-02-18T10:39:08.656" v="1964"/>
        <pc:sldMkLst>
          <pc:docMk/>
          <pc:sldMk cId="2740519531" sldId="331"/>
        </pc:sldMkLst>
        <pc:graphicFrameChg chg="del">
          <ac:chgData name="Van Lancker Dwight" userId="S::dwight.vanlancker@vlaanderen.be::386faad0-5c38-4bc6-8d89-57361c9f17dc" providerId="AD" clId="Web-{2E7B1078-AF1D-B090-97BC-95F98D50B9B9}" dt="2020-02-18T10:06:18.816" v="641"/>
          <ac:graphicFrameMkLst>
            <pc:docMk/>
            <pc:sldMk cId="2740519531" sldId="331"/>
            <ac:graphicFrameMk id="3" creationId="{2D010E5B-C8D1-4887-BD52-724609C57D9D}"/>
          </ac:graphicFrameMkLst>
        </pc:graphicFrameChg>
        <pc:graphicFrameChg chg="add mod modGraphic">
          <ac:chgData name="Van Lancker Dwight" userId="S::dwight.vanlancker@vlaanderen.be::386faad0-5c38-4bc6-8d89-57361c9f17dc" providerId="AD" clId="Web-{2E7B1078-AF1D-B090-97BC-95F98D50B9B9}" dt="2020-02-18T10:39:08.656" v="1964"/>
          <ac:graphicFrameMkLst>
            <pc:docMk/>
            <pc:sldMk cId="2740519531" sldId="331"/>
            <ac:graphicFrameMk id="10" creationId="{1F514932-8FE0-4296-AEDF-B8D1F8B84D2F}"/>
          </ac:graphicFrameMkLst>
        </pc:graphicFrameChg>
        <pc:picChg chg="add mod">
          <ac:chgData name="Van Lancker Dwight" userId="S::dwight.vanlancker@vlaanderen.be::386faad0-5c38-4bc6-8d89-57361c9f17dc" providerId="AD" clId="Web-{2E7B1078-AF1D-B090-97BC-95F98D50B9B9}" dt="2020-02-18T10:06:15.551" v="640" actId="1076"/>
          <ac:picMkLst>
            <pc:docMk/>
            <pc:sldMk cId="2740519531" sldId="331"/>
            <ac:picMk id="2" creationId="{48A665A4-38E0-42B9-8961-E075F5FEED1E}"/>
          </ac:picMkLst>
        </pc:picChg>
        <pc:picChg chg="del">
          <ac:chgData name="Van Lancker Dwight" userId="S::dwight.vanlancker@vlaanderen.be::386faad0-5c38-4bc6-8d89-57361c9f17dc" providerId="AD" clId="Web-{2E7B1078-AF1D-B090-97BC-95F98D50B9B9}" dt="2020-02-18T10:06:10.535" v="638"/>
          <ac:picMkLst>
            <pc:docMk/>
            <pc:sldMk cId="2740519531" sldId="331"/>
            <ac:picMk id="6" creationId="{DBBFBE7D-CF09-45A4-AB52-2199D082461B}"/>
          </ac:picMkLst>
        </pc:picChg>
      </pc:sldChg>
      <pc:sldChg chg="addSp delSp modSp add replId">
        <pc:chgData name="Van Lancker Dwight" userId="S::dwight.vanlancker@vlaanderen.be::386faad0-5c38-4bc6-8d89-57361c9f17dc" providerId="AD" clId="Web-{2E7B1078-AF1D-B090-97BC-95F98D50B9B9}" dt="2020-02-18T10:39:22.390" v="1966" actId="1076"/>
        <pc:sldMkLst>
          <pc:docMk/>
          <pc:sldMk cId="469390304" sldId="332"/>
        </pc:sldMkLst>
        <pc:graphicFrameChg chg="del">
          <ac:chgData name="Van Lancker Dwight" userId="S::dwight.vanlancker@vlaanderen.be::386faad0-5c38-4bc6-8d89-57361c9f17dc" providerId="AD" clId="Web-{2E7B1078-AF1D-B090-97BC-95F98D50B9B9}" dt="2020-02-18T10:08:34.927" v="660"/>
          <ac:graphicFrameMkLst>
            <pc:docMk/>
            <pc:sldMk cId="469390304" sldId="332"/>
            <ac:graphicFrameMk id="10" creationId="{1F514932-8FE0-4296-AEDF-B8D1F8B84D2F}"/>
          </ac:graphicFrameMkLst>
        </pc:graphicFrameChg>
        <pc:picChg chg="del">
          <ac:chgData name="Van Lancker Dwight" userId="S::dwight.vanlancker@vlaanderen.be::386faad0-5c38-4bc6-8d89-57361c9f17dc" providerId="AD" clId="Web-{2E7B1078-AF1D-B090-97BC-95F98D50B9B9}" dt="2020-02-18T10:08:25.333" v="657"/>
          <ac:picMkLst>
            <pc:docMk/>
            <pc:sldMk cId="469390304" sldId="332"/>
            <ac:picMk id="2" creationId="{48A665A4-38E0-42B9-8961-E075F5FEED1E}"/>
          </ac:picMkLst>
        </pc:picChg>
        <pc:picChg chg="add mod">
          <ac:chgData name="Van Lancker Dwight" userId="S::dwight.vanlancker@vlaanderen.be::386faad0-5c38-4bc6-8d89-57361c9f17dc" providerId="AD" clId="Web-{2E7B1078-AF1D-B090-97BC-95F98D50B9B9}" dt="2020-02-18T10:08:32.317" v="659" actId="1076"/>
          <ac:picMkLst>
            <pc:docMk/>
            <pc:sldMk cId="469390304" sldId="332"/>
            <ac:picMk id="3" creationId="{4DCF794E-C5A1-409B-B333-D537905F211E}"/>
          </ac:picMkLst>
        </pc:picChg>
        <pc:picChg chg="add mod">
          <ac:chgData name="Van Lancker Dwight" userId="S::dwight.vanlancker@vlaanderen.be::386faad0-5c38-4bc6-8d89-57361c9f17dc" providerId="AD" clId="Web-{2E7B1078-AF1D-B090-97BC-95F98D50B9B9}" dt="2020-02-18T10:39:22.390" v="1966" actId="1076"/>
          <ac:picMkLst>
            <pc:docMk/>
            <pc:sldMk cId="469390304" sldId="332"/>
            <ac:picMk id="8" creationId="{A1A086FF-5A7C-45B4-B099-09440D3CA6B1}"/>
          </ac:picMkLst>
        </pc:picChg>
      </pc:sldChg>
      <pc:sldChg chg="addSp delSp modSp add replId">
        <pc:chgData name="Van Lancker Dwight" userId="S::dwight.vanlancker@vlaanderen.be::386faad0-5c38-4bc6-8d89-57361c9f17dc" providerId="AD" clId="Web-{2E7B1078-AF1D-B090-97BC-95F98D50B9B9}" dt="2020-02-18T10:10:13.286" v="690" actId="20577"/>
        <pc:sldMkLst>
          <pc:docMk/>
          <pc:sldMk cId="1726564447" sldId="333"/>
        </pc:sldMkLst>
        <pc:spChg chg="del mod">
          <ac:chgData name="Van Lancker Dwight" userId="S::dwight.vanlancker@vlaanderen.be::386faad0-5c38-4bc6-8d89-57361c9f17dc" providerId="AD" clId="Web-{2E7B1078-AF1D-B090-97BC-95F98D50B9B9}" dt="2020-02-18T10:09:41.786" v="676"/>
          <ac:spMkLst>
            <pc:docMk/>
            <pc:sldMk cId="1726564447" sldId="333"/>
            <ac:spMk id="2" creationId="{01A04D4E-30D5-497B-8B67-BACCF6809063}"/>
          </ac:spMkLst>
        </pc:spChg>
        <pc:spChg chg="add del mod">
          <ac:chgData name="Van Lancker Dwight" userId="S::dwight.vanlancker@vlaanderen.be::386faad0-5c38-4bc6-8d89-57361c9f17dc" providerId="AD" clId="Web-{2E7B1078-AF1D-B090-97BC-95F98D50B9B9}" dt="2020-02-18T10:10:04.677" v="686"/>
          <ac:spMkLst>
            <pc:docMk/>
            <pc:sldMk cId="1726564447" sldId="333"/>
            <ac:spMk id="5" creationId="{0B6EFF8B-D58F-40F4-9842-25D707BC6038}"/>
          </ac:spMkLst>
        </pc:spChg>
        <pc:spChg chg="mod">
          <ac:chgData name="Van Lancker Dwight" userId="S::dwight.vanlancker@vlaanderen.be::386faad0-5c38-4bc6-8d89-57361c9f17dc" providerId="AD" clId="Web-{2E7B1078-AF1D-B090-97BC-95F98D50B9B9}" dt="2020-02-18T10:10:13.286" v="690" actId="20577"/>
          <ac:spMkLst>
            <pc:docMk/>
            <pc:sldMk cId="1726564447" sldId="333"/>
            <ac:spMk id="7" creationId="{4289E134-7B16-4F14-8DA8-2AF0812957B1}"/>
          </ac:spMkLst>
        </pc:spChg>
      </pc:sldChg>
      <pc:sldChg chg="addSp delSp modSp add replId">
        <pc:chgData name="Van Lancker Dwight" userId="S::dwight.vanlancker@vlaanderen.be::386faad0-5c38-4bc6-8d89-57361c9f17dc" providerId="AD" clId="Web-{2E7B1078-AF1D-B090-97BC-95F98D50B9B9}" dt="2020-02-18T10:11:30.177" v="706" actId="1076"/>
        <pc:sldMkLst>
          <pc:docMk/>
          <pc:sldMk cId="2272333450" sldId="334"/>
        </pc:sldMkLst>
        <pc:spChg chg="mod">
          <ac:chgData name="Van Lancker Dwight" userId="S::dwight.vanlancker@vlaanderen.be::386faad0-5c38-4bc6-8d89-57361c9f17dc" providerId="AD" clId="Web-{2E7B1078-AF1D-B090-97BC-95F98D50B9B9}" dt="2020-02-18T10:11:06.318" v="699" actId="20577"/>
          <ac:spMkLst>
            <pc:docMk/>
            <pc:sldMk cId="2272333450" sldId="334"/>
            <ac:spMk id="7" creationId="{4289E134-7B16-4F14-8DA8-2AF0812957B1}"/>
          </ac:spMkLst>
        </pc:spChg>
        <pc:picChg chg="add mod">
          <ac:chgData name="Van Lancker Dwight" userId="S::dwight.vanlancker@vlaanderen.be::386faad0-5c38-4bc6-8d89-57361c9f17dc" providerId="AD" clId="Web-{2E7B1078-AF1D-B090-97BC-95F98D50B9B9}" dt="2020-02-18T10:11:30.177" v="706" actId="1076"/>
          <ac:picMkLst>
            <pc:docMk/>
            <pc:sldMk cId="2272333450" sldId="334"/>
            <ac:picMk id="2" creationId="{179D4684-29FF-4484-BE41-0EE7C9C13FDB}"/>
          </ac:picMkLst>
        </pc:picChg>
        <pc:picChg chg="del">
          <ac:chgData name="Van Lancker Dwight" userId="S::dwight.vanlancker@vlaanderen.be::386faad0-5c38-4bc6-8d89-57361c9f17dc" providerId="AD" clId="Web-{2E7B1078-AF1D-B090-97BC-95F98D50B9B9}" dt="2020-02-18T10:11:08.459" v="700"/>
          <ac:picMkLst>
            <pc:docMk/>
            <pc:sldMk cId="2272333450" sldId="334"/>
            <ac:picMk id="6" creationId="{47004943-C90A-4DE6-9312-01A2F3B502F3}"/>
          </ac:picMkLst>
        </pc:picChg>
      </pc:sldChg>
      <pc:sldChg chg="addSp delSp modSp add replId">
        <pc:chgData name="Van Lancker Dwight" userId="S::dwight.vanlancker@vlaanderen.be::386faad0-5c38-4bc6-8d89-57361c9f17dc" providerId="AD" clId="Web-{2E7B1078-AF1D-B090-97BC-95F98D50B9B9}" dt="2020-02-18T10:39:43.547" v="1972"/>
        <pc:sldMkLst>
          <pc:docMk/>
          <pc:sldMk cId="1377449355" sldId="335"/>
        </pc:sldMkLst>
        <pc:spChg chg="del">
          <ac:chgData name="Van Lancker Dwight" userId="S::dwight.vanlancker@vlaanderen.be::386faad0-5c38-4bc6-8d89-57361c9f17dc" providerId="AD" clId="Web-{2E7B1078-AF1D-B090-97BC-95F98D50B9B9}" dt="2020-02-18T10:12:09.818" v="725"/>
          <ac:spMkLst>
            <pc:docMk/>
            <pc:sldMk cId="1377449355" sldId="335"/>
            <ac:spMk id="5" creationId="{5C5596E9-0986-45F1-959B-13CB12B703A5}"/>
          </ac:spMkLst>
        </pc:spChg>
        <pc:spChg chg="mod">
          <ac:chgData name="Van Lancker Dwight" userId="S::dwight.vanlancker@vlaanderen.be::386faad0-5c38-4bc6-8d89-57361c9f17dc" providerId="AD" clId="Web-{2E7B1078-AF1D-B090-97BC-95F98D50B9B9}" dt="2020-02-18T10:12:09.771" v="724" actId="14100"/>
          <ac:spMkLst>
            <pc:docMk/>
            <pc:sldMk cId="1377449355" sldId="335"/>
            <ac:spMk id="7" creationId="{4289E134-7B16-4F14-8DA8-2AF0812957B1}"/>
          </ac:spMkLst>
        </pc:spChg>
        <pc:graphicFrameChg chg="add mod modGraphic">
          <ac:chgData name="Van Lancker Dwight" userId="S::dwight.vanlancker@vlaanderen.be::386faad0-5c38-4bc6-8d89-57361c9f17dc" providerId="AD" clId="Web-{2E7B1078-AF1D-B090-97BC-95F98D50B9B9}" dt="2020-02-18T10:39:43.547" v="1972"/>
          <ac:graphicFrameMkLst>
            <pc:docMk/>
            <pc:sldMk cId="1377449355" sldId="335"/>
            <ac:graphicFrameMk id="6" creationId="{EDF054DF-D43C-48E6-B01D-1A2F46103D12}"/>
          </ac:graphicFrameMkLst>
        </pc:graphicFrameChg>
        <pc:picChg chg="del">
          <ac:chgData name="Van Lancker Dwight" userId="S::dwight.vanlancker@vlaanderen.be::386faad0-5c38-4bc6-8d89-57361c9f17dc" providerId="AD" clId="Web-{2E7B1078-AF1D-B090-97BC-95F98D50B9B9}" dt="2020-02-18T10:12:11.631" v="726"/>
          <ac:picMkLst>
            <pc:docMk/>
            <pc:sldMk cId="1377449355" sldId="335"/>
            <ac:picMk id="2" creationId="{179D4684-29FF-4484-BE41-0EE7C9C13FDB}"/>
          </ac:picMkLst>
        </pc:picChg>
      </pc:sldChg>
      <pc:sldChg chg="addSp delSp modSp add replId">
        <pc:chgData name="Van Lancker Dwight" userId="S::dwight.vanlancker@vlaanderen.be::386faad0-5c38-4bc6-8d89-57361c9f17dc" providerId="AD" clId="Web-{2E7B1078-AF1D-B090-97BC-95F98D50B9B9}" dt="2020-02-18T10:20:23.325" v="961"/>
        <pc:sldMkLst>
          <pc:docMk/>
          <pc:sldMk cId="3995438882" sldId="336"/>
        </pc:sldMkLst>
        <pc:spChg chg="mod">
          <ac:chgData name="Van Lancker Dwight" userId="S::dwight.vanlancker@vlaanderen.be::386faad0-5c38-4bc6-8d89-57361c9f17dc" providerId="AD" clId="Web-{2E7B1078-AF1D-B090-97BC-95F98D50B9B9}" dt="2020-02-18T10:17:58.679" v="815" actId="20577"/>
          <ac:spMkLst>
            <pc:docMk/>
            <pc:sldMk cId="3995438882" sldId="336"/>
            <ac:spMk id="7" creationId="{4289E134-7B16-4F14-8DA8-2AF0812957B1}"/>
          </ac:spMkLst>
        </pc:spChg>
        <pc:graphicFrameChg chg="add del mod modGraphic">
          <ac:chgData name="Van Lancker Dwight" userId="S::dwight.vanlancker@vlaanderen.be::386faad0-5c38-4bc6-8d89-57361c9f17dc" providerId="AD" clId="Web-{2E7B1078-AF1D-B090-97BC-95F98D50B9B9}" dt="2020-02-18T10:18:12.101" v="816"/>
          <ac:graphicFrameMkLst>
            <pc:docMk/>
            <pc:sldMk cId="3995438882" sldId="336"/>
            <ac:graphicFrameMk id="3" creationId="{D049E5F9-2A56-4A97-AB45-9EA094E8B4E0}"/>
          </ac:graphicFrameMkLst>
        </pc:graphicFrameChg>
        <pc:graphicFrameChg chg="del">
          <ac:chgData name="Van Lancker Dwight" userId="S::dwight.vanlancker@vlaanderen.be::386faad0-5c38-4bc6-8d89-57361c9f17dc" providerId="AD" clId="Web-{2E7B1078-AF1D-B090-97BC-95F98D50B9B9}" dt="2020-02-18T10:14:12.303" v="737"/>
          <ac:graphicFrameMkLst>
            <pc:docMk/>
            <pc:sldMk cId="3995438882" sldId="336"/>
            <ac:graphicFrameMk id="6" creationId="{EDF054DF-D43C-48E6-B01D-1A2F46103D12}"/>
          </ac:graphicFrameMkLst>
        </pc:graphicFrameChg>
        <pc:graphicFrameChg chg="add mod modGraphic">
          <ac:chgData name="Van Lancker Dwight" userId="S::dwight.vanlancker@vlaanderen.be::386faad0-5c38-4bc6-8d89-57361c9f17dc" providerId="AD" clId="Web-{2E7B1078-AF1D-B090-97BC-95F98D50B9B9}" dt="2020-02-18T10:20:23.325" v="961"/>
          <ac:graphicFrameMkLst>
            <pc:docMk/>
            <pc:sldMk cId="3995438882" sldId="336"/>
            <ac:graphicFrameMk id="8" creationId="{D817A40B-BE8E-4EFE-9A57-2931E8AC24B3}"/>
          </ac:graphicFrameMkLst>
        </pc:graphicFrameChg>
      </pc:sldChg>
      <pc:sldChg chg="addSp delSp modSp add replId">
        <pc:chgData name="Van Lancker Dwight" userId="S::dwight.vanlancker@vlaanderen.be::386faad0-5c38-4bc6-8d89-57361c9f17dc" providerId="AD" clId="Web-{2E7B1078-AF1D-B090-97BC-95F98D50B9B9}" dt="2020-02-18T10:20:07.674" v="914"/>
        <pc:sldMkLst>
          <pc:docMk/>
          <pc:sldMk cId="1816019115" sldId="337"/>
        </pc:sldMkLst>
        <pc:spChg chg="mod">
          <ac:chgData name="Van Lancker Dwight" userId="S::dwight.vanlancker@vlaanderen.be::386faad0-5c38-4bc6-8d89-57361c9f17dc" providerId="AD" clId="Web-{2E7B1078-AF1D-B090-97BC-95F98D50B9B9}" dt="2020-02-18T10:19:30.852" v="864" actId="20577"/>
          <ac:spMkLst>
            <pc:docMk/>
            <pc:sldMk cId="1816019115" sldId="337"/>
            <ac:spMk id="7" creationId="{4289E134-7B16-4F14-8DA8-2AF0812957B1}"/>
          </ac:spMkLst>
        </pc:spChg>
        <pc:graphicFrameChg chg="add mod modGraphic">
          <ac:chgData name="Van Lancker Dwight" userId="S::dwight.vanlancker@vlaanderen.be::386faad0-5c38-4bc6-8d89-57361c9f17dc" providerId="AD" clId="Web-{2E7B1078-AF1D-B090-97BC-95F98D50B9B9}" dt="2020-02-18T10:20:07.674" v="914"/>
          <ac:graphicFrameMkLst>
            <pc:docMk/>
            <pc:sldMk cId="1816019115" sldId="337"/>
            <ac:graphicFrameMk id="3" creationId="{E7A38F31-FA88-4A6C-8DCA-387C17DD69A8}"/>
          </ac:graphicFrameMkLst>
        </pc:graphicFrameChg>
        <pc:graphicFrameChg chg="del">
          <ac:chgData name="Van Lancker Dwight" userId="S::dwight.vanlancker@vlaanderen.be::386faad0-5c38-4bc6-8d89-57361c9f17dc" providerId="AD" clId="Web-{2E7B1078-AF1D-B090-97BC-95F98D50B9B9}" dt="2020-02-18T10:19:33.227" v="865"/>
          <ac:graphicFrameMkLst>
            <pc:docMk/>
            <pc:sldMk cId="1816019115" sldId="337"/>
            <ac:graphicFrameMk id="6" creationId="{EDF054DF-D43C-48E6-B01D-1A2F46103D12}"/>
          </ac:graphicFrameMkLst>
        </pc:graphicFrameChg>
      </pc:sldChg>
      <pc:sldChg chg="add del replId">
        <pc:chgData name="Van Lancker Dwight" userId="S::dwight.vanlancker@vlaanderen.be::386faad0-5c38-4bc6-8d89-57361c9f17dc" providerId="AD" clId="Web-{2E7B1078-AF1D-B090-97BC-95F98D50B9B9}" dt="2020-02-18T10:20:45.301" v="964"/>
        <pc:sldMkLst>
          <pc:docMk/>
          <pc:sldMk cId="944097648" sldId="338"/>
        </pc:sldMkLst>
      </pc:sldChg>
      <pc:sldChg chg="addSp delSp modSp add mod replId setBg modClrScheme chgLayout">
        <pc:chgData name="Van Lancker Dwight" userId="S::dwight.vanlancker@vlaanderen.be::386faad0-5c38-4bc6-8d89-57361c9f17dc" providerId="AD" clId="Web-{2E7B1078-AF1D-B090-97BC-95F98D50B9B9}" dt="2020-02-18T10:40:35.391" v="2045"/>
        <pc:sldMkLst>
          <pc:docMk/>
          <pc:sldMk cId="1977716299" sldId="339"/>
        </pc:sldMkLst>
        <pc:spChg chg="mod">
          <ac:chgData name="Van Lancker Dwight" userId="S::dwight.vanlancker@vlaanderen.be::386faad0-5c38-4bc6-8d89-57361c9f17dc" providerId="AD" clId="Web-{2E7B1078-AF1D-B090-97BC-95F98D50B9B9}" dt="2020-02-18T10:22:36.041" v="1008"/>
          <ac:spMkLst>
            <pc:docMk/>
            <pc:sldMk cId="1977716299" sldId="339"/>
            <ac:spMk id="2" creationId="{D200C2F8-2BC1-4F77-AEE5-E609FDC6CB16}"/>
          </ac:spMkLst>
        </pc:spChg>
        <pc:spChg chg="del">
          <ac:chgData name="Van Lancker Dwight" userId="S::dwight.vanlancker@vlaanderen.be::386faad0-5c38-4bc6-8d89-57361c9f17dc" providerId="AD" clId="Web-{2E7B1078-AF1D-B090-97BC-95F98D50B9B9}" dt="2020-02-18T10:21:56.526" v="1002"/>
          <ac:spMkLst>
            <pc:docMk/>
            <pc:sldMk cId="1977716299" sldId="339"/>
            <ac:spMk id="4" creationId="{917F13E1-C145-40AB-A7E2-4F918100AA66}"/>
          </ac:spMkLst>
        </pc:spChg>
        <pc:graphicFrameChg chg="add mod modGraphic">
          <ac:chgData name="Van Lancker Dwight" userId="S::dwight.vanlancker@vlaanderen.be::386faad0-5c38-4bc6-8d89-57361c9f17dc" providerId="AD" clId="Web-{2E7B1078-AF1D-B090-97BC-95F98D50B9B9}" dt="2020-02-18T10:40:35.391" v="2045"/>
          <ac:graphicFrameMkLst>
            <pc:docMk/>
            <pc:sldMk cId="1977716299" sldId="339"/>
            <ac:graphicFrameMk id="5" creationId="{38001998-B0A2-4D1E-83E6-D63A576E2B5E}"/>
          </ac:graphicFrameMkLst>
        </pc:graphicFrameChg>
      </pc:sldChg>
      <pc:sldChg chg="addSp modSp add replId">
        <pc:chgData name="Van Lancker Dwight" userId="S::dwight.vanlancker@vlaanderen.be::386faad0-5c38-4bc6-8d89-57361c9f17dc" providerId="AD" clId="Web-{2E7B1078-AF1D-B090-97BC-95F98D50B9B9}" dt="2020-02-18T10:40:19.031" v="1997" actId="20577"/>
        <pc:sldMkLst>
          <pc:docMk/>
          <pc:sldMk cId="1592705557" sldId="340"/>
        </pc:sldMkLst>
        <pc:spChg chg="add mod">
          <ac:chgData name="Van Lancker Dwight" userId="S::dwight.vanlancker@vlaanderen.be::386faad0-5c38-4bc6-8d89-57361c9f17dc" providerId="AD" clId="Web-{2E7B1078-AF1D-B090-97BC-95F98D50B9B9}" dt="2020-02-18T10:40:19.031" v="1997" actId="20577"/>
          <ac:spMkLst>
            <pc:docMk/>
            <pc:sldMk cId="1592705557" sldId="340"/>
            <ac:spMk id="3" creationId="{EF1DD4DE-FCC5-4B2E-BAFA-574249D6C477}"/>
          </ac:spMkLst>
        </pc:spChg>
      </pc:sldChg>
      <pc:sldChg chg="modSp add replId">
        <pc:chgData name="Van Lancker Dwight" userId="S::dwight.vanlancker@vlaanderen.be::386faad0-5c38-4bc6-8d89-57361c9f17dc" providerId="AD" clId="Web-{2E7B1078-AF1D-B090-97BC-95F98D50B9B9}" dt="2020-02-18T10:29:00.856" v="1378" actId="20577"/>
        <pc:sldMkLst>
          <pc:docMk/>
          <pc:sldMk cId="574705575" sldId="341"/>
        </pc:sldMkLst>
        <pc:spChg chg="mod">
          <ac:chgData name="Van Lancker Dwight" userId="S::dwight.vanlancker@vlaanderen.be::386faad0-5c38-4bc6-8d89-57361c9f17dc" providerId="AD" clId="Web-{2E7B1078-AF1D-B090-97BC-95F98D50B9B9}" dt="2020-02-18T10:27:44.402" v="1348" actId="1076"/>
          <ac:spMkLst>
            <pc:docMk/>
            <pc:sldMk cId="574705575" sldId="341"/>
            <ac:spMk id="2" creationId="{D200C2F8-2BC1-4F77-AEE5-E609FDC6CB16}"/>
          </ac:spMkLst>
        </pc:spChg>
        <pc:spChg chg="mod">
          <ac:chgData name="Van Lancker Dwight" userId="S::dwight.vanlancker@vlaanderen.be::386faad0-5c38-4bc6-8d89-57361c9f17dc" providerId="AD" clId="Web-{2E7B1078-AF1D-B090-97BC-95F98D50B9B9}" dt="2020-02-18T10:29:00.856" v="1378" actId="20577"/>
          <ac:spMkLst>
            <pc:docMk/>
            <pc:sldMk cId="574705575" sldId="341"/>
            <ac:spMk id="4" creationId="{917F13E1-C145-40AB-A7E2-4F918100AA66}"/>
          </ac:spMkLst>
        </pc:spChg>
      </pc:sldChg>
      <pc:sldChg chg="add del replId">
        <pc:chgData name="Van Lancker Dwight" userId="S::dwight.vanlancker@vlaanderen.be::386faad0-5c38-4bc6-8d89-57361c9f17dc" providerId="AD" clId="Web-{2E7B1078-AF1D-B090-97BC-95F98D50B9B9}" dt="2020-02-18T10:21:46.369" v="996"/>
        <pc:sldMkLst>
          <pc:docMk/>
          <pc:sldMk cId="2667264044" sldId="341"/>
        </pc:sldMkLst>
      </pc:sldChg>
      <pc:sldChg chg="addSp delSp modSp add replId">
        <pc:chgData name="Van Lancker Dwight" userId="S::dwight.vanlancker@vlaanderen.be::386faad0-5c38-4bc6-8d89-57361c9f17dc" providerId="AD" clId="Web-{2E7B1078-AF1D-B090-97BC-95F98D50B9B9}" dt="2020-02-18T10:40:45.547" v="2095"/>
        <pc:sldMkLst>
          <pc:docMk/>
          <pc:sldMk cId="643325320" sldId="342"/>
        </pc:sldMkLst>
        <pc:spChg chg="mod">
          <ac:chgData name="Van Lancker Dwight" userId="S::dwight.vanlancker@vlaanderen.be::386faad0-5c38-4bc6-8d89-57361c9f17dc" providerId="AD" clId="Web-{2E7B1078-AF1D-B090-97BC-95F98D50B9B9}" dt="2020-02-18T10:23:29.745" v="1043" actId="20577"/>
          <ac:spMkLst>
            <pc:docMk/>
            <pc:sldMk cId="643325320" sldId="342"/>
            <ac:spMk id="2" creationId="{D200C2F8-2BC1-4F77-AEE5-E609FDC6CB16}"/>
          </ac:spMkLst>
        </pc:spChg>
        <pc:graphicFrameChg chg="add mod modGraphic">
          <ac:chgData name="Van Lancker Dwight" userId="S::dwight.vanlancker@vlaanderen.be::386faad0-5c38-4bc6-8d89-57361c9f17dc" providerId="AD" clId="Web-{2E7B1078-AF1D-B090-97BC-95F98D50B9B9}" dt="2020-02-18T10:40:45.547" v="2095"/>
          <ac:graphicFrameMkLst>
            <pc:docMk/>
            <pc:sldMk cId="643325320" sldId="342"/>
            <ac:graphicFrameMk id="4" creationId="{42C5A7D1-196E-45F6-A02E-26990A995F8D}"/>
          </ac:graphicFrameMkLst>
        </pc:graphicFrameChg>
        <pc:graphicFrameChg chg="del">
          <ac:chgData name="Van Lancker Dwight" userId="S::dwight.vanlancker@vlaanderen.be::386faad0-5c38-4bc6-8d89-57361c9f17dc" providerId="AD" clId="Web-{2E7B1078-AF1D-B090-97BC-95F98D50B9B9}" dt="2020-02-18T10:23:32.354" v="1044"/>
          <ac:graphicFrameMkLst>
            <pc:docMk/>
            <pc:sldMk cId="643325320" sldId="342"/>
            <ac:graphicFrameMk id="5" creationId="{38001998-B0A2-4D1E-83E6-D63A576E2B5E}"/>
          </ac:graphicFrameMkLst>
        </pc:graphicFrameChg>
      </pc:sldChg>
      <pc:sldChg chg="addSp delSp modSp add replId">
        <pc:chgData name="Van Lancker Dwight" userId="S::dwight.vanlancker@vlaanderen.be::386faad0-5c38-4bc6-8d89-57361c9f17dc" providerId="AD" clId="Web-{2E7B1078-AF1D-B090-97BC-95F98D50B9B9}" dt="2020-02-18T10:40:54.125" v="2124"/>
        <pc:sldMkLst>
          <pc:docMk/>
          <pc:sldMk cId="3290074576" sldId="343"/>
        </pc:sldMkLst>
        <pc:spChg chg="mod">
          <ac:chgData name="Van Lancker Dwight" userId="S::dwight.vanlancker@vlaanderen.be::386faad0-5c38-4bc6-8d89-57361c9f17dc" providerId="AD" clId="Web-{2E7B1078-AF1D-B090-97BC-95F98D50B9B9}" dt="2020-02-18T10:24:40.120" v="1106" actId="20577"/>
          <ac:spMkLst>
            <pc:docMk/>
            <pc:sldMk cId="3290074576" sldId="343"/>
            <ac:spMk id="2" creationId="{D200C2F8-2BC1-4F77-AEE5-E609FDC6CB16}"/>
          </ac:spMkLst>
        </pc:spChg>
        <pc:graphicFrameChg chg="del">
          <ac:chgData name="Van Lancker Dwight" userId="S::dwight.vanlancker@vlaanderen.be::386faad0-5c38-4bc6-8d89-57361c9f17dc" providerId="AD" clId="Web-{2E7B1078-AF1D-B090-97BC-95F98D50B9B9}" dt="2020-02-18T10:24:43.183" v="1107"/>
          <ac:graphicFrameMkLst>
            <pc:docMk/>
            <pc:sldMk cId="3290074576" sldId="343"/>
            <ac:graphicFrameMk id="4" creationId="{42C5A7D1-196E-45F6-A02E-26990A995F8D}"/>
          </ac:graphicFrameMkLst>
        </pc:graphicFrameChg>
        <pc:graphicFrameChg chg="add mod modGraphic">
          <ac:chgData name="Van Lancker Dwight" userId="S::dwight.vanlancker@vlaanderen.be::386faad0-5c38-4bc6-8d89-57361c9f17dc" providerId="AD" clId="Web-{2E7B1078-AF1D-B090-97BC-95F98D50B9B9}" dt="2020-02-18T10:40:54.125" v="2124"/>
          <ac:graphicFrameMkLst>
            <pc:docMk/>
            <pc:sldMk cId="3290074576" sldId="343"/>
            <ac:graphicFrameMk id="5" creationId="{0DFDEFE5-11FF-40DD-AFB2-B3F42A2719E5}"/>
          </ac:graphicFrameMkLst>
        </pc:graphicFrameChg>
      </pc:sldChg>
      <pc:sldChg chg="addSp delSp modSp add replId">
        <pc:chgData name="Van Lancker Dwight" userId="S::dwight.vanlancker@vlaanderen.be::386faad0-5c38-4bc6-8d89-57361c9f17dc" providerId="AD" clId="Web-{2E7B1078-AF1D-B090-97BC-95F98D50B9B9}" dt="2020-02-18T10:26:04.355" v="1251"/>
        <pc:sldMkLst>
          <pc:docMk/>
          <pc:sldMk cId="940093686" sldId="344"/>
        </pc:sldMkLst>
        <pc:graphicFrameChg chg="add mod modGraphic">
          <ac:chgData name="Van Lancker Dwight" userId="S::dwight.vanlancker@vlaanderen.be::386faad0-5c38-4bc6-8d89-57361c9f17dc" providerId="AD" clId="Web-{2E7B1078-AF1D-B090-97BC-95F98D50B9B9}" dt="2020-02-18T10:26:04.355" v="1251"/>
          <ac:graphicFrameMkLst>
            <pc:docMk/>
            <pc:sldMk cId="940093686" sldId="344"/>
            <ac:graphicFrameMk id="4" creationId="{2D74BC2C-2039-4674-947B-96A230F5FE93}"/>
          </ac:graphicFrameMkLst>
        </pc:graphicFrameChg>
        <pc:graphicFrameChg chg="del">
          <ac:chgData name="Van Lancker Dwight" userId="S::dwight.vanlancker@vlaanderen.be::386faad0-5c38-4bc6-8d89-57361c9f17dc" providerId="AD" clId="Web-{2E7B1078-AF1D-B090-97BC-95F98D50B9B9}" dt="2020-02-18T10:25:23.105" v="1157"/>
          <ac:graphicFrameMkLst>
            <pc:docMk/>
            <pc:sldMk cId="940093686" sldId="344"/>
            <ac:graphicFrameMk id="5" creationId="{0DFDEFE5-11FF-40DD-AFB2-B3F42A2719E5}"/>
          </ac:graphicFrameMkLst>
        </pc:graphicFrameChg>
      </pc:sldChg>
      <pc:sldChg chg="addSp delSp modSp add replId">
        <pc:chgData name="Van Lancker Dwight" userId="S::dwight.vanlancker@vlaanderen.be::386faad0-5c38-4bc6-8d89-57361c9f17dc" providerId="AD" clId="Web-{2E7B1078-AF1D-B090-97BC-95F98D50B9B9}" dt="2020-02-18T10:27:02.871" v="1312" actId="1076"/>
        <pc:sldMkLst>
          <pc:docMk/>
          <pc:sldMk cId="2718826564" sldId="345"/>
        </pc:sldMkLst>
        <pc:spChg chg="mod">
          <ac:chgData name="Van Lancker Dwight" userId="S::dwight.vanlancker@vlaanderen.be::386faad0-5c38-4bc6-8d89-57361c9f17dc" providerId="AD" clId="Web-{2E7B1078-AF1D-B090-97BC-95F98D50B9B9}" dt="2020-02-18T10:26:24.011" v="1254" actId="20577"/>
          <ac:spMkLst>
            <pc:docMk/>
            <pc:sldMk cId="2718826564" sldId="345"/>
            <ac:spMk id="2" creationId="{D200C2F8-2BC1-4F77-AEE5-E609FDC6CB16}"/>
          </ac:spMkLst>
        </pc:spChg>
        <pc:graphicFrameChg chg="del">
          <ac:chgData name="Van Lancker Dwight" userId="S::dwight.vanlancker@vlaanderen.be::386faad0-5c38-4bc6-8d89-57361c9f17dc" providerId="AD" clId="Web-{2E7B1078-AF1D-B090-97BC-95F98D50B9B9}" dt="2020-02-18T10:26:27.418" v="1255"/>
          <ac:graphicFrameMkLst>
            <pc:docMk/>
            <pc:sldMk cId="2718826564" sldId="345"/>
            <ac:graphicFrameMk id="4" creationId="{2D74BC2C-2039-4674-947B-96A230F5FE93}"/>
          </ac:graphicFrameMkLst>
        </pc:graphicFrameChg>
        <pc:graphicFrameChg chg="add mod modGraphic">
          <ac:chgData name="Van Lancker Dwight" userId="S::dwight.vanlancker@vlaanderen.be::386faad0-5c38-4bc6-8d89-57361c9f17dc" providerId="AD" clId="Web-{2E7B1078-AF1D-B090-97BC-95F98D50B9B9}" dt="2020-02-18T10:27:02.871" v="1312" actId="1076"/>
          <ac:graphicFrameMkLst>
            <pc:docMk/>
            <pc:sldMk cId="2718826564" sldId="345"/>
            <ac:graphicFrameMk id="5" creationId="{15396EEA-CBB6-4C94-A60D-32F5371B4B02}"/>
          </ac:graphicFrameMkLst>
        </pc:graphicFrameChg>
      </pc:sldChg>
      <pc:sldChg chg="addSp delSp modSp add replId">
        <pc:chgData name="Van Lancker Dwight" userId="S::dwight.vanlancker@vlaanderen.be::386faad0-5c38-4bc6-8d89-57361c9f17dc" providerId="AD" clId="Web-{2E7B1078-AF1D-B090-97BC-95F98D50B9B9}" dt="2020-02-18T10:28:27.449" v="1364" actId="1076"/>
        <pc:sldMkLst>
          <pc:docMk/>
          <pc:sldMk cId="3537481724" sldId="346"/>
        </pc:sldMkLst>
        <pc:spChg chg="mod">
          <ac:chgData name="Van Lancker Dwight" userId="S::dwight.vanlancker@vlaanderen.be::386faad0-5c38-4bc6-8d89-57361c9f17dc" providerId="AD" clId="Web-{2E7B1078-AF1D-B090-97BC-95F98D50B9B9}" dt="2020-02-18T10:28:02.746" v="1358" actId="20577"/>
          <ac:spMkLst>
            <pc:docMk/>
            <pc:sldMk cId="3537481724" sldId="346"/>
            <ac:spMk id="2" creationId="{D200C2F8-2BC1-4F77-AEE5-E609FDC6CB16}"/>
          </ac:spMkLst>
        </pc:spChg>
        <pc:spChg chg="del">
          <ac:chgData name="Van Lancker Dwight" userId="S::dwight.vanlancker@vlaanderen.be::386faad0-5c38-4bc6-8d89-57361c9f17dc" providerId="AD" clId="Web-{2E7B1078-AF1D-B090-97BC-95F98D50B9B9}" dt="2020-02-18T10:28:05.418" v="1359"/>
          <ac:spMkLst>
            <pc:docMk/>
            <pc:sldMk cId="3537481724" sldId="346"/>
            <ac:spMk id="4" creationId="{917F13E1-C145-40AB-A7E2-4F918100AA66}"/>
          </ac:spMkLst>
        </pc:spChg>
        <pc:picChg chg="add mod">
          <ac:chgData name="Van Lancker Dwight" userId="S::dwight.vanlancker@vlaanderen.be::386faad0-5c38-4bc6-8d89-57361c9f17dc" providerId="AD" clId="Web-{2E7B1078-AF1D-B090-97BC-95F98D50B9B9}" dt="2020-02-18T10:28:27.449" v="1364" actId="1076"/>
          <ac:picMkLst>
            <pc:docMk/>
            <pc:sldMk cId="3537481724" sldId="346"/>
            <ac:picMk id="3" creationId="{A4BF4B41-B98E-46C7-BF01-9B24C9DDD193}"/>
          </ac:picMkLst>
        </pc:picChg>
      </pc:sldChg>
      <pc:sldChg chg="add del replId">
        <pc:chgData name="Van Lancker Dwight" userId="S::dwight.vanlancker@vlaanderen.be::386faad0-5c38-4bc6-8d89-57361c9f17dc" providerId="AD" clId="Web-{2E7B1078-AF1D-B090-97BC-95F98D50B9B9}" dt="2020-02-18T10:27:17.449" v="1314"/>
        <pc:sldMkLst>
          <pc:docMk/>
          <pc:sldMk cId="3542315404" sldId="346"/>
        </pc:sldMkLst>
      </pc:sldChg>
      <pc:sldChg chg="modSp add replId">
        <pc:chgData name="Van Lancker Dwight" userId="S::dwight.vanlancker@vlaanderen.be::386faad0-5c38-4bc6-8d89-57361c9f17dc" providerId="AD" clId="Web-{2E7B1078-AF1D-B090-97BC-95F98D50B9B9}" dt="2020-02-18T10:29:04.200" v="1382" actId="20577"/>
        <pc:sldMkLst>
          <pc:docMk/>
          <pc:sldMk cId="3482239621" sldId="347"/>
        </pc:sldMkLst>
        <pc:spChg chg="mod">
          <ac:chgData name="Van Lancker Dwight" userId="S::dwight.vanlancker@vlaanderen.be::386faad0-5c38-4bc6-8d89-57361c9f17dc" providerId="AD" clId="Web-{2E7B1078-AF1D-B090-97BC-95F98D50B9B9}" dt="2020-02-18T10:29:04.200" v="1382" actId="20577"/>
          <ac:spMkLst>
            <pc:docMk/>
            <pc:sldMk cId="3482239621" sldId="347"/>
            <ac:spMk id="4" creationId="{917F13E1-C145-40AB-A7E2-4F918100AA66}"/>
          </ac:spMkLst>
        </pc:spChg>
      </pc:sldChg>
      <pc:sldChg chg="add del replId">
        <pc:chgData name="Van Lancker Dwight" userId="S::dwight.vanlancker@vlaanderen.be::386faad0-5c38-4bc6-8d89-57361c9f17dc" providerId="AD" clId="Web-{2E7B1078-AF1D-B090-97BC-95F98D50B9B9}" dt="2020-02-18T10:28:44.153" v="1366"/>
        <pc:sldMkLst>
          <pc:docMk/>
          <pc:sldMk cId="4143736508" sldId="347"/>
        </pc:sldMkLst>
      </pc:sldChg>
      <pc:sldChg chg="modSp add replId">
        <pc:chgData name="Van Lancker Dwight" userId="S::dwight.vanlancker@vlaanderen.be::386faad0-5c38-4bc6-8d89-57361c9f17dc" providerId="AD" clId="Web-{2E7B1078-AF1D-B090-97BC-95F98D50B9B9}" dt="2020-02-18T10:29:39.356" v="1417" actId="20577"/>
        <pc:sldMkLst>
          <pc:docMk/>
          <pc:sldMk cId="2705706601" sldId="348"/>
        </pc:sldMkLst>
        <pc:spChg chg="mod">
          <ac:chgData name="Van Lancker Dwight" userId="S::dwight.vanlancker@vlaanderen.be::386faad0-5c38-4bc6-8d89-57361c9f17dc" providerId="AD" clId="Web-{2E7B1078-AF1D-B090-97BC-95F98D50B9B9}" dt="2020-02-18T10:29:39.356" v="1417" actId="20577"/>
          <ac:spMkLst>
            <pc:docMk/>
            <pc:sldMk cId="2705706601" sldId="348"/>
            <ac:spMk id="2" creationId="{01A04D4E-30D5-497B-8B67-BACCF6809063}"/>
          </ac:spMkLst>
        </pc:spChg>
        <pc:spChg chg="mod">
          <ac:chgData name="Van Lancker Dwight" userId="S::dwight.vanlancker@vlaanderen.be::386faad0-5c38-4bc6-8d89-57361c9f17dc" providerId="AD" clId="Web-{2E7B1078-AF1D-B090-97BC-95F98D50B9B9}" dt="2020-02-18T10:29:25.575" v="1389" actId="20577"/>
          <ac:spMkLst>
            <pc:docMk/>
            <pc:sldMk cId="2705706601" sldId="348"/>
            <ac:spMk id="7" creationId="{4289E134-7B16-4F14-8DA8-2AF0812957B1}"/>
          </ac:spMkLst>
        </pc:spChg>
      </pc:sldChg>
      <pc:sldChg chg="modSp add replId">
        <pc:chgData name="Van Lancker Dwight" userId="S::dwight.vanlancker@vlaanderen.be::386faad0-5c38-4bc6-8d89-57361c9f17dc" providerId="AD" clId="Web-{2E7B1078-AF1D-B090-97BC-95F98D50B9B9}" dt="2020-02-18T10:29:49.044" v="1421" actId="20577"/>
        <pc:sldMkLst>
          <pc:docMk/>
          <pc:sldMk cId="840715684" sldId="349"/>
        </pc:sldMkLst>
        <pc:spChg chg="mod">
          <ac:chgData name="Van Lancker Dwight" userId="S::dwight.vanlancker@vlaanderen.be::386faad0-5c38-4bc6-8d89-57361c9f17dc" providerId="AD" clId="Web-{2E7B1078-AF1D-B090-97BC-95F98D50B9B9}" dt="2020-02-18T10:29:49.044" v="1421" actId="20577"/>
          <ac:spMkLst>
            <pc:docMk/>
            <pc:sldMk cId="840715684" sldId="349"/>
            <ac:spMk id="4" creationId="{917F13E1-C145-40AB-A7E2-4F918100AA66}"/>
          </ac:spMkLst>
        </pc:spChg>
      </pc:sldChg>
      <pc:sldChg chg="addSp delSp modSp add replId">
        <pc:chgData name="Van Lancker Dwight" userId="S::dwight.vanlancker@vlaanderen.be::386faad0-5c38-4bc6-8d89-57361c9f17dc" providerId="AD" clId="Web-{2E7B1078-AF1D-B090-97BC-95F98D50B9B9}" dt="2020-02-18T10:41:36.407" v="2128"/>
        <pc:sldMkLst>
          <pc:docMk/>
          <pc:sldMk cId="181264763" sldId="350"/>
        </pc:sldMkLst>
        <pc:spChg chg="mod">
          <ac:chgData name="Van Lancker Dwight" userId="S::dwight.vanlancker@vlaanderen.be::386faad0-5c38-4bc6-8d89-57361c9f17dc" providerId="AD" clId="Web-{2E7B1078-AF1D-B090-97BC-95F98D50B9B9}" dt="2020-02-18T10:30:04.575" v="1437" actId="20577"/>
          <ac:spMkLst>
            <pc:docMk/>
            <pc:sldMk cId="181264763" sldId="350"/>
            <ac:spMk id="2" creationId="{D200C2F8-2BC1-4F77-AEE5-E609FDC6CB16}"/>
          </ac:spMkLst>
        </pc:spChg>
        <pc:graphicFrameChg chg="add mod modGraphic">
          <ac:chgData name="Van Lancker Dwight" userId="S::dwight.vanlancker@vlaanderen.be::386faad0-5c38-4bc6-8d89-57361c9f17dc" providerId="AD" clId="Web-{2E7B1078-AF1D-B090-97BC-95F98D50B9B9}" dt="2020-02-18T10:41:36.407" v="2128"/>
          <ac:graphicFrameMkLst>
            <pc:docMk/>
            <pc:sldMk cId="181264763" sldId="350"/>
            <ac:graphicFrameMk id="5" creationId="{AF961205-3D56-416F-8688-E7FCD247AC45}"/>
          </ac:graphicFrameMkLst>
        </pc:graphicFrameChg>
        <pc:picChg chg="del">
          <ac:chgData name="Van Lancker Dwight" userId="S::dwight.vanlancker@vlaanderen.be::386faad0-5c38-4bc6-8d89-57361c9f17dc" providerId="AD" clId="Web-{2E7B1078-AF1D-B090-97BC-95F98D50B9B9}" dt="2020-02-18T10:30:06.200" v="1438"/>
          <ac:picMkLst>
            <pc:docMk/>
            <pc:sldMk cId="181264763" sldId="350"/>
            <ac:picMk id="3" creationId="{A4BF4B41-B98E-46C7-BF01-9B24C9DDD193}"/>
          </ac:picMkLst>
        </pc:picChg>
      </pc:sldChg>
      <pc:sldChg chg="modSp add replId">
        <pc:chgData name="Van Lancker Dwight" userId="S::dwight.vanlancker@vlaanderen.be::386faad0-5c38-4bc6-8d89-57361c9f17dc" providerId="AD" clId="Web-{2E7B1078-AF1D-B090-97BC-95F98D50B9B9}" dt="2020-02-18T10:30:56.669" v="1540" actId="20577"/>
        <pc:sldMkLst>
          <pc:docMk/>
          <pc:sldMk cId="1639617120" sldId="351"/>
        </pc:sldMkLst>
        <pc:spChg chg="mod">
          <ac:chgData name="Van Lancker Dwight" userId="S::dwight.vanlancker@vlaanderen.be::386faad0-5c38-4bc6-8d89-57361c9f17dc" providerId="AD" clId="Web-{2E7B1078-AF1D-B090-97BC-95F98D50B9B9}" dt="2020-02-18T10:30:56.575" v="1538" actId="20577"/>
          <ac:spMkLst>
            <pc:docMk/>
            <pc:sldMk cId="1639617120" sldId="351"/>
            <ac:spMk id="2" creationId="{D200C2F8-2BC1-4F77-AEE5-E609FDC6CB16}"/>
          </ac:spMkLst>
        </pc:spChg>
        <pc:spChg chg="mod">
          <ac:chgData name="Van Lancker Dwight" userId="S::dwight.vanlancker@vlaanderen.be::386faad0-5c38-4bc6-8d89-57361c9f17dc" providerId="AD" clId="Web-{2E7B1078-AF1D-B090-97BC-95F98D50B9B9}" dt="2020-02-18T10:30:56.669" v="1540" actId="20577"/>
          <ac:spMkLst>
            <pc:docMk/>
            <pc:sldMk cId="1639617120" sldId="351"/>
            <ac:spMk id="4" creationId="{917F13E1-C145-40AB-A7E2-4F918100AA66}"/>
          </ac:spMkLst>
        </pc:spChg>
      </pc:sldChg>
      <pc:sldChg chg="addSp delSp modSp add replId">
        <pc:chgData name="Van Lancker Dwight" userId="S::dwight.vanlancker@vlaanderen.be::386faad0-5c38-4bc6-8d89-57361c9f17dc" providerId="AD" clId="Web-{2E7B1078-AF1D-B090-97BC-95F98D50B9B9}" dt="2020-02-18T10:41:45.532" v="2132"/>
        <pc:sldMkLst>
          <pc:docMk/>
          <pc:sldMk cId="3430111980" sldId="352"/>
        </pc:sldMkLst>
        <pc:spChg chg="del">
          <ac:chgData name="Van Lancker Dwight" userId="S::dwight.vanlancker@vlaanderen.be::386faad0-5c38-4bc6-8d89-57361c9f17dc" providerId="AD" clId="Web-{2E7B1078-AF1D-B090-97BC-95F98D50B9B9}" dt="2020-02-18T10:31:32.107" v="1562"/>
          <ac:spMkLst>
            <pc:docMk/>
            <pc:sldMk cId="3430111980" sldId="352"/>
            <ac:spMk id="2" creationId="{01A04D4E-30D5-497B-8B67-BACCF6809063}"/>
          </ac:spMkLst>
        </pc:spChg>
        <pc:spChg chg="add mod">
          <ac:chgData name="Van Lancker Dwight" userId="S::dwight.vanlancker@vlaanderen.be::386faad0-5c38-4bc6-8d89-57361c9f17dc" providerId="AD" clId="Web-{2E7B1078-AF1D-B090-97BC-95F98D50B9B9}" dt="2020-02-18T10:31:32.107" v="1562"/>
          <ac:spMkLst>
            <pc:docMk/>
            <pc:sldMk cId="3430111980" sldId="352"/>
            <ac:spMk id="5" creationId="{B85EB928-EFAA-47EC-8CAB-F42E51BE9E7D}"/>
          </ac:spMkLst>
        </pc:spChg>
        <pc:spChg chg="mod">
          <ac:chgData name="Van Lancker Dwight" userId="S::dwight.vanlancker@vlaanderen.be::386faad0-5c38-4bc6-8d89-57361c9f17dc" providerId="AD" clId="Web-{2E7B1078-AF1D-B090-97BC-95F98D50B9B9}" dt="2020-02-18T10:31:21.560" v="1561" actId="20577"/>
          <ac:spMkLst>
            <pc:docMk/>
            <pc:sldMk cId="3430111980" sldId="352"/>
            <ac:spMk id="7" creationId="{4289E134-7B16-4F14-8DA8-2AF0812957B1}"/>
          </ac:spMkLst>
        </pc:spChg>
        <pc:graphicFrameChg chg="add mod modGraphic">
          <ac:chgData name="Van Lancker Dwight" userId="S::dwight.vanlancker@vlaanderen.be::386faad0-5c38-4bc6-8d89-57361c9f17dc" providerId="AD" clId="Web-{2E7B1078-AF1D-B090-97BC-95F98D50B9B9}" dt="2020-02-18T10:41:45.532" v="2132"/>
          <ac:graphicFrameMkLst>
            <pc:docMk/>
            <pc:sldMk cId="3430111980" sldId="352"/>
            <ac:graphicFrameMk id="8" creationId="{475B7001-0E40-4349-8E34-9E5F2DF19000}"/>
          </ac:graphicFrameMkLst>
        </pc:graphicFrameChg>
      </pc:sldChg>
      <pc:sldChg chg="addSp delSp modSp add replId">
        <pc:chgData name="Van Lancker Dwight" userId="S::dwight.vanlancker@vlaanderen.be::386faad0-5c38-4bc6-8d89-57361c9f17dc" providerId="AD" clId="Web-{2E7B1078-AF1D-B090-97BC-95F98D50B9B9}" dt="2020-02-18T10:41:50.453" v="2134"/>
        <pc:sldMkLst>
          <pc:docMk/>
          <pc:sldMk cId="1535817230" sldId="353"/>
        </pc:sldMkLst>
        <pc:spChg chg="mod">
          <ac:chgData name="Van Lancker Dwight" userId="S::dwight.vanlancker@vlaanderen.be::386faad0-5c38-4bc6-8d89-57361c9f17dc" providerId="AD" clId="Web-{2E7B1078-AF1D-B090-97BC-95F98D50B9B9}" dt="2020-02-18T10:32:44.873" v="1645" actId="20577"/>
          <ac:spMkLst>
            <pc:docMk/>
            <pc:sldMk cId="1535817230" sldId="353"/>
            <ac:spMk id="7" creationId="{4289E134-7B16-4F14-8DA8-2AF0812957B1}"/>
          </ac:spMkLst>
        </pc:spChg>
        <pc:graphicFrameChg chg="add mod modGraphic">
          <ac:chgData name="Van Lancker Dwight" userId="S::dwight.vanlancker@vlaanderen.be::386faad0-5c38-4bc6-8d89-57361c9f17dc" providerId="AD" clId="Web-{2E7B1078-AF1D-B090-97BC-95F98D50B9B9}" dt="2020-02-18T10:41:50.453" v="2134"/>
          <ac:graphicFrameMkLst>
            <pc:docMk/>
            <pc:sldMk cId="1535817230" sldId="353"/>
            <ac:graphicFrameMk id="3" creationId="{4F12D478-3CDD-4343-87F1-38AD177D7A4F}"/>
          </ac:graphicFrameMkLst>
        </pc:graphicFrameChg>
        <pc:graphicFrameChg chg="del">
          <ac:chgData name="Van Lancker Dwight" userId="S::dwight.vanlancker@vlaanderen.be::386faad0-5c38-4bc6-8d89-57361c9f17dc" providerId="AD" clId="Web-{2E7B1078-AF1D-B090-97BC-95F98D50B9B9}" dt="2020-02-18T10:32:47.591" v="1646"/>
          <ac:graphicFrameMkLst>
            <pc:docMk/>
            <pc:sldMk cId="1535817230" sldId="353"/>
            <ac:graphicFrameMk id="8" creationId="{475B7001-0E40-4349-8E34-9E5F2DF19000}"/>
          </ac:graphicFrameMkLst>
        </pc:graphicFrameChg>
      </pc:sldChg>
      <pc:sldChg chg="addSp delSp modSp add replId">
        <pc:chgData name="Van Lancker Dwight" userId="S::dwight.vanlancker@vlaanderen.be::386faad0-5c38-4bc6-8d89-57361c9f17dc" providerId="AD" clId="Web-{2E7B1078-AF1D-B090-97BC-95F98D50B9B9}" dt="2020-02-18T10:42:03.532" v="2163"/>
        <pc:sldMkLst>
          <pc:docMk/>
          <pc:sldMk cId="3218128829" sldId="354"/>
        </pc:sldMkLst>
        <pc:spChg chg="mod">
          <ac:chgData name="Van Lancker Dwight" userId="S::dwight.vanlancker@vlaanderen.be::386faad0-5c38-4bc6-8d89-57361c9f17dc" providerId="AD" clId="Web-{2E7B1078-AF1D-B090-97BC-95F98D50B9B9}" dt="2020-02-18T10:33:38.420" v="1730" actId="20577"/>
          <ac:spMkLst>
            <pc:docMk/>
            <pc:sldMk cId="3218128829" sldId="354"/>
            <ac:spMk id="7" creationId="{4289E134-7B16-4F14-8DA8-2AF0812957B1}"/>
          </ac:spMkLst>
        </pc:spChg>
        <pc:graphicFrameChg chg="del mod modGraphic">
          <ac:chgData name="Van Lancker Dwight" userId="S::dwight.vanlancker@vlaanderen.be::386faad0-5c38-4bc6-8d89-57361c9f17dc" providerId="AD" clId="Web-{2E7B1078-AF1D-B090-97BC-95F98D50B9B9}" dt="2020-02-18T10:33:48.795" v="1733"/>
          <ac:graphicFrameMkLst>
            <pc:docMk/>
            <pc:sldMk cId="3218128829" sldId="354"/>
            <ac:graphicFrameMk id="3" creationId="{4F12D478-3CDD-4343-87F1-38AD177D7A4F}"/>
          </ac:graphicFrameMkLst>
        </pc:graphicFrameChg>
        <pc:graphicFrameChg chg="add mod modGraphic">
          <ac:chgData name="Van Lancker Dwight" userId="S::dwight.vanlancker@vlaanderen.be::386faad0-5c38-4bc6-8d89-57361c9f17dc" providerId="AD" clId="Web-{2E7B1078-AF1D-B090-97BC-95F98D50B9B9}" dt="2020-02-18T10:42:03.532" v="2163"/>
          <ac:graphicFrameMkLst>
            <pc:docMk/>
            <pc:sldMk cId="3218128829" sldId="354"/>
            <ac:graphicFrameMk id="6" creationId="{827F373B-E170-4B83-AC15-26A9D7AC1BF1}"/>
          </ac:graphicFrameMkLst>
        </pc:graphicFrameChg>
      </pc:sldChg>
      <pc:sldChg chg="addSp delSp modSp add replId">
        <pc:chgData name="Van Lancker Dwight" userId="S::dwight.vanlancker@vlaanderen.be::386faad0-5c38-4bc6-8d89-57361c9f17dc" providerId="AD" clId="Web-{2E7B1078-AF1D-B090-97BC-95F98D50B9B9}" dt="2020-02-18T10:42:11.344" v="2196"/>
        <pc:sldMkLst>
          <pc:docMk/>
          <pc:sldMk cId="3056126723" sldId="355"/>
        </pc:sldMkLst>
        <pc:spChg chg="mod">
          <ac:chgData name="Van Lancker Dwight" userId="S::dwight.vanlancker@vlaanderen.be::386faad0-5c38-4bc6-8d89-57361c9f17dc" providerId="AD" clId="Web-{2E7B1078-AF1D-B090-97BC-95F98D50B9B9}" dt="2020-02-18T10:34:42.545" v="1804" actId="20577"/>
          <ac:spMkLst>
            <pc:docMk/>
            <pc:sldMk cId="3056126723" sldId="355"/>
            <ac:spMk id="7" creationId="{4289E134-7B16-4F14-8DA8-2AF0812957B1}"/>
          </ac:spMkLst>
        </pc:spChg>
        <pc:graphicFrameChg chg="add mod modGraphic">
          <ac:chgData name="Van Lancker Dwight" userId="S::dwight.vanlancker@vlaanderen.be::386faad0-5c38-4bc6-8d89-57361c9f17dc" providerId="AD" clId="Web-{2E7B1078-AF1D-B090-97BC-95F98D50B9B9}" dt="2020-02-18T10:42:11.344" v="2196"/>
          <ac:graphicFrameMkLst>
            <pc:docMk/>
            <pc:sldMk cId="3056126723" sldId="355"/>
            <ac:graphicFrameMk id="3" creationId="{60FF77CF-8E0D-4F5B-8B56-05D6058E2B22}"/>
          </ac:graphicFrameMkLst>
        </pc:graphicFrameChg>
        <pc:graphicFrameChg chg="del">
          <ac:chgData name="Van Lancker Dwight" userId="S::dwight.vanlancker@vlaanderen.be::386faad0-5c38-4bc6-8d89-57361c9f17dc" providerId="AD" clId="Web-{2E7B1078-AF1D-B090-97BC-95F98D50B9B9}" dt="2020-02-18T10:34:45.201" v="1805"/>
          <ac:graphicFrameMkLst>
            <pc:docMk/>
            <pc:sldMk cId="3056126723" sldId="355"/>
            <ac:graphicFrameMk id="6" creationId="{827F373B-E170-4B83-AC15-26A9D7AC1BF1}"/>
          </ac:graphicFrameMkLst>
        </pc:graphicFrameChg>
      </pc:sldChg>
      <pc:sldChg chg="modSp add replId">
        <pc:chgData name="Van Lancker Dwight" userId="S::dwight.vanlancker@vlaanderen.be::386faad0-5c38-4bc6-8d89-57361c9f17dc" providerId="AD" clId="Web-{2E7B1078-AF1D-B090-97BC-95F98D50B9B9}" dt="2020-02-18T10:36:10.155" v="1915" actId="20577"/>
        <pc:sldMkLst>
          <pc:docMk/>
          <pc:sldMk cId="1616522232" sldId="356"/>
        </pc:sldMkLst>
        <pc:spChg chg="mod">
          <ac:chgData name="Van Lancker Dwight" userId="S::dwight.vanlancker@vlaanderen.be::386faad0-5c38-4bc6-8d89-57361c9f17dc" providerId="AD" clId="Web-{2E7B1078-AF1D-B090-97BC-95F98D50B9B9}" dt="2020-02-18T10:36:10.155" v="1915" actId="20577"/>
          <ac:spMkLst>
            <pc:docMk/>
            <pc:sldMk cId="1616522232" sldId="356"/>
            <ac:spMk id="2" creationId="{D200C2F8-2BC1-4F77-AEE5-E609FDC6CB16}"/>
          </ac:spMkLst>
        </pc:spChg>
      </pc:sldChg>
      <pc:sldChg chg="modSp add replId">
        <pc:chgData name="Van Lancker Dwight" userId="S::dwight.vanlancker@vlaanderen.be::386faad0-5c38-4bc6-8d89-57361c9f17dc" providerId="AD" clId="Web-{2E7B1078-AF1D-B090-97BC-95F98D50B9B9}" dt="2020-02-18T10:44:25.876" v="2200" actId="20577"/>
        <pc:sldMkLst>
          <pc:docMk/>
          <pc:sldMk cId="1552014364" sldId="357"/>
        </pc:sldMkLst>
        <pc:spChg chg="mod">
          <ac:chgData name="Van Lancker Dwight" userId="S::dwight.vanlancker@vlaanderen.be::386faad0-5c38-4bc6-8d89-57361c9f17dc" providerId="AD" clId="Web-{2E7B1078-AF1D-B090-97BC-95F98D50B9B9}" dt="2020-02-18T10:44:25.876" v="2200" actId="20577"/>
          <ac:spMkLst>
            <pc:docMk/>
            <pc:sldMk cId="1552014364" sldId="357"/>
            <ac:spMk id="2" creationId="{D200C2F8-2BC1-4F77-AEE5-E609FDC6CB16}"/>
          </ac:spMkLst>
        </pc:spChg>
      </pc:sldChg>
      <pc:sldChg chg="add del replId">
        <pc:chgData name="Van Lancker Dwight" userId="S::dwight.vanlancker@vlaanderen.be::386faad0-5c38-4bc6-8d89-57361c9f17dc" providerId="AD" clId="Web-{2E7B1078-AF1D-B090-97BC-95F98D50B9B9}" dt="2020-02-18T10:42:22.235" v="2197"/>
        <pc:sldMkLst>
          <pc:docMk/>
          <pc:sldMk cId="2277742606" sldId="357"/>
        </pc:sldMkLst>
      </pc:sldChg>
      <pc:sldChg chg="addSp delSp modSp add replId">
        <pc:chgData name="Van Lancker Dwight" userId="S::dwight.vanlancker@vlaanderen.be::386faad0-5c38-4bc6-8d89-57361c9f17dc" providerId="AD" clId="Web-{2E7B1078-AF1D-B090-97BC-95F98D50B9B9}" dt="2020-02-18T11:46:30.571" v="2348"/>
        <pc:sldMkLst>
          <pc:docMk/>
          <pc:sldMk cId="3182864551" sldId="358"/>
        </pc:sldMkLst>
        <pc:spChg chg="mod">
          <ac:chgData name="Van Lancker Dwight" userId="S::dwight.vanlancker@vlaanderen.be::386faad0-5c38-4bc6-8d89-57361c9f17dc" providerId="AD" clId="Web-{2E7B1078-AF1D-B090-97BC-95F98D50B9B9}" dt="2020-02-18T11:46:01.618" v="2317" actId="20577"/>
          <ac:spMkLst>
            <pc:docMk/>
            <pc:sldMk cId="3182864551" sldId="358"/>
            <ac:spMk id="7" creationId="{4289E134-7B16-4F14-8DA8-2AF0812957B1}"/>
          </ac:spMkLst>
        </pc:spChg>
        <pc:graphicFrameChg chg="del mod modGraphic">
          <ac:chgData name="Van Lancker Dwight" userId="S::dwight.vanlancker@vlaanderen.be::386faad0-5c38-4bc6-8d89-57361c9f17dc" providerId="AD" clId="Web-{2E7B1078-AF1D-B090-97BC-95F98D50B9B9}" dt="2020-02-18T11:46:10.180" v="2320"/>
          <ac:graphicFrameMkLst>
            <pc:docMk/>
            <pc:sldMk cId="3182864551" sldId="358"/>
            <ac:graphicFrameMk id="3" creationId="{60FF77CF-8E0D-4F5B-8B56-05D6058E2B22}"/>
          </ac:graphicFrameMkLst>
        </pc:graphicFrameChg>
        <pc:graphicFrameChg chg="add mod modGraphic">
          <ac:chgData name="Van Lancker Dwight" userId="S::dwight.vanlancker@vlaanderen.be::386faad0-5c38-4bc6-8d89-57361c9f17dc" providerId="AD" clId="Web-{2E7B1078-AF1D-B090-97BC-95F98D50B9B9}" dt="2020-02-18T11:46:30.571" v="2348"/>
          <ac:graphicFrameMkLst>
            <pc:docMk/>
            <pc:sldMk cId="3182864551" sldId="358"/>
            <ac:graphicFrameMk id="6" creationId="{96EC68BE-7244-4CD7-AB60-447463EE726E}"/>
          </ac:graphicFrameMkLst>
        </pc:graphicFrameChg>
      </pc:sldChg>
      <pc:sldChg chg="addSp delSp modSp add replId">
        <pc:chgData name="Van Lancker Dwight" userId="S::dwight.vanlancker@vlaanderen.be::386faad0-5c38-4bc6-8d89-57361c9f17dc" providerId="AD" clId="Web-{2E7B1078-AF1D-B090-97BC-95F98D50B9B9}" dt="2020-02-18T11:47:14.634" v="2357" actId="1076"/>
        <pc:sldMkLst>
          <pc:docMk/>
          <pc:sldMk cId="1356151965" sldId="359"/>
        </pc:sldMkLst>
        <pc:spChg chg="mod">
          <ac:chgData name="Van Lancker Dwight" userId="S::dwight.vanlancker@vlaanderen.be::386faad0-5c38-4bc6-8d89-57361c9f17dc" providerId="AD" clId="Web-{2E7B1078-AF1D-B090-97BC-95F98D50B9B9}" dt="2020-02-18T11:46:56.541" v="2353" actId="20577"/>
          <ac:spMkLst>
            <pc:docMk/>
            <pc:sldMk cId="1356151965" sldId="359"/>
            <ac:spMk id="7" creationId="{4289E134-7B16-4F14-8DA8-2AF0812957B1}"/>
          </ac:spMkLst>
        </pc:spChg>
        <pc:graphicFrameChg chg="add mod modGraphic">
          <ac:chgData name="Van Lancker Dwight" userId="S::dwight.vanlancker@vlaanderen.be::386faad0-5c38-4bc6-8d89-57361c9f17dc" providerId="AD" clId="Web-{2E7B1078-AF1D-B090-97BC-95F98D50B9B9}" dt="2020-02-18T11:47:14.634" v="2357" actId="1076"/>
          <ac:graphicFrameMkLst>
            <pc:docMk/>
            <pc:sldMk cId="1356151965" sldId="359"/>
            <ac:graphicFrameMk id="3" creationId="{10D2A290-5CC6-4E0E-BE79-CD885952282A}"/>
          </ac:graphicFrameMkLst>
        </pc:graphicFrameChg>
        <pc:graphicFrameChg chg="del">
          <ac:chgData name="Van Lancker Dwight" userId="S::dwight.vanlancker@vlaanderen.be::386faad0-5c38-4bc6-8d89-57361c9f17dc" providerId="AD" clId="Web-{2E7B1078-AF1D-B090-97BC-95F98D50B9B9}" dt="2020-02-18T11:46:58.728" v="2354"/>
          <ac:graphicFrameMkLst>
            <pc:docMk/>
            <pc:sldMk cId="1356151965" sldId="359"/>
            <ac:graphicFrameMk id="6" creationId="{96EC68BE-7244-4CD7-AB60-447463EE726E}"/>
          </ac:graphicFrameMkLst>
        </pc:graphicFrameChg>
      </pc:sldChg>
      <pc:sldChg chg="addSp delSp modSp add replId">
        <pc:chgData name="Van Lancker Dwight" userId="S::dwight.vanlancker@vlaanderen.be::386faad0-5c38-4bc6-8d89-57361c9f17dc" providerId="AD" clId="Web-{2E7B1078-AF1D-B090-97BC-95F98D50B9B9}" dt="2020-02-18T11:47:54.057" v="2369"/>
        <pc:sldMkLst>
          <pc:docMk/>
          <pc:sldMk cId="1140960241" sldId="360"/>
        </pc:sldMkLst>
        <pc:spChg chg="mod">
          <ac:chgData name="Van Lancker Dwight" userId="S::dwight.vanlancker@vlaanderen.be::386faad0-5c38-4bc6-8d89-57361c9f17dc" providerId="AD" clId="Web-{2E7B1078-AF1D-B090-97BC-95F98D50B9B9}" dt="2020-02-18T11:47:28.962" v="2364" actId="20577"/>
          <ac:spMkLst>
            <pc:docMk/>
            <pc:sldMk cId="1140960241" sldId="360"/>
            <ac:spMk id="7" creationId="{4289E134-7B16-4F14-8DA8-2AF0812957B1}"/>
          </ac:spMkLst>
        </pc:spChg>
        <pc:graphicFrameChg chg="del">
          <ac:chgData name="Van Lancker Dwight" userId="S::dwight.vanlancker@vlaanderen.be::386faad0-5c38-4bc6-8d89-57361c9f17dc" providerId="AD" clId="Web-{2E7B1078-AF1D-B090-97BC-95F98D50B9B9}" dt="2020-02-18T11:47:33.306" v="2365"/>
          <ac:graphicFrameMkLst>
            <pc:docMk/>
            <pc:sldMk cId="1140960241" sldId="360"/>
            <ac:graphicFrameMk id="3" creationId="{10D2A290-5CC6-4E0E-BE79-CD885952282A}"/>
          </ac:graphicFrameMkLst>
        </pc:graphicFrameChg>
        <pc:graphicFrameChg chg="add mod modGraphic">
          <ac:chgData name="Van Lancker Dwight" userId="S::dwight.vanlancker@vlaanderen.be::386faad0-5c38-4bc6-8d89-57361c9f17dc" providerId="AD" clId="Web-{2E7B1078-AF1D-B090-97BC-95F98D50B9B9}" dt="2020-02-18T11:47:54.057" v="2369"/>
          <ac:graphicFrameMkLst>
            <pc:docMk/>
            <pc:sldMk cId="1140960241" sldId="360"/>
            <ac:graphicFrameMk id="6" creationId="{FC0D17A7-BBD0-4B71-803C-14E28844F70A}"/>
          </ac:graphicFrameMkLst>
        </pc:graphicFrameChg>
      </pc:sldChg>
      <pc:sldChg chg="addSp delSp modSp add replId">
        <pc:chgData name="Van Lancker Dwight" userId="S::dwight.vanlancker@vlaanderen.be::386faad0-5c38-4bc6-8d89-57361c9f17dc" providerId="AD" clId="Web-{2E7B1078-AF1D-B090-97BC-95F98D50B9B9}" dt="2020-02-18T11:48:39.276" v="2416"/>
        <pc:sldMkLst>
          <pc:docMk/>
          <pc:sldMk cId="920829551" sldId="361"/>
        </pc:sldMkLst>
        <pc:spChg chg="mod">
          <ac:chgData name="Van Lancker Dwight" userId="S::dwight.vanlancker@vlaanderen.be::386faad0-5c38-4bc6-8d89-57361c9f17dc" providerId="AD" clId="Web-{2E7B1078-AF1D-B090-97BC-95F98D50B9B9}" dt="2020-02-18T11:48:12.994" v="2387" actId="20577"/>
          <ac:spMkLst>
            <pc:docMk/>
            <pc:sldMk cId="920829551" sldId="361"/>
            <ac:spMk id="7" creationId="{4289E134-7B16-4F14-8DA8-2AF0812957B1}"/>
          </ac:spMkLst>
        </pc:spChg>
        <pc:graphicFrameChg chg="add mod modGraphic">
          <ac:chgData name="Van Lancker Dwight" userId="S::dwight.vanlancker@vlaanderen.be::386faad0-5c38-4bc6-8d89-57361c9f17dc" providerId="AD" clId="Web-{2E7B1078-AF1D-B090-97BC-95F98D50B9B9}" dt="2020-02-18T11:48:39.276" v="2416"/>
          <ac:graphicFrameMkLst>
            <pc:docMk/>
            <pc:sldMk cId="920829551" sldId="361"/>
            <ac:graphicFrameMk id="3" creationId="{60A22478-10C0-4BC9-8718-36AC8B008D62}"/>
          </ac:graphicFrameMkLst>
        </pc:graphicFrameChg>
        <pc:graphicFrameChg chg="del">
          <ac:chgData name="Van Lancker Dwight" userId="S::dwight.vanlancker@vlaanderen.be::386faad0-5c38-4bc6-8d89-57361c9f17dc" providerId="AD" clId="Web-{2E7B1078-AF1D-B090-97BC-95F98D50B9B9}" dt="2020-02-18T11:48:20.198" v="2388"/>
          <ac:graphicFrameMkLst>
            <pc:docMk/>
            <pc:sldMk cId="920829551" sldId="361"/>
            <ac:graphicFrameMk id="6" creationId="{FC0D17A7-BBD0-4B71-803C-14E28844F70A}"/>
          </ac:graphicFrameMkLst>
        </pc:graphicFrameChg>
      </pc:sldChg>
      <pc:sldChg chg="addSp delSp modSp add replId">
        <pc:chgData name="Van Lancker Dwight" userId="S::dwight.vanlancker@vlaanderen.be::386faad0-5c38-4bc6-8d89-57361c9f17dc" providerId="AD" clId="Web-{2E7B1078-AF1D-B090-97BC-95F98D50B9B9}" dt="2020-02-18T11:49:24.198" v="2469"/>
        <pc:sldMkLst>
          <pc:docMk/>
          <pc:sldMk cId="897734325" sldId="362"/>
        </pc:sldMkLst>
        <pc:spChg chg="mod">
          <ac:chgData name="Van Lancker Dwight" userId="S::dwight.vanlancker@vlaanderen.be::386faad0-5c38-4bc6-8d89-57361c9f17dc" providerId="AD" clId="Web-{2E7B1078-AF1D-B090-97BC-95F98D50B9B9}" dt="2020-02-18T11:48:56.090" v="2423" actId="20577"/>
          <ac:spMkLst>
            <pc:docMk/>
            <pc:sldMk cId="897734325" sldId="362"/>
            <ac:spMk id="7" creationId="{4289E134-7B16-4F14-8DA8-2AF0812957B1}"/>
          </ac:spMkLst>
        </pc:spChg>
        <pc:graphicFrameChg chg="del">
          <ac:chgData name="Van Lancker Dwight" userId="S::dwight.vanlancker@vlaanderen.be::386faad0-5c38-4bc6-8d89-57361c9f17dc" providerId="AD" clId="Web-{2E7B1078-AF1D-B090-97BC-95F98D50B9B9}" dt="2020-02-18T11:48:58.698" v="2424"/>
          <ac:graphicFrameMkLst>
            <pc:docMk/>
            <pc:sldMk cId="897734325" sldId="362"/>
            <ac:graphicFrameMk id="3" creationId="{60A22478-10C0-4BC9-8718-36AC8B008D62}"/>
          </ac:graphicFrameMkLst>
        </pc:graphicFrameChg>
        <pc:graphicFrameChg chg="add mod modGraphic">
          <ac:chgData name="Van Lancker Dwight" userId="S::dwight.vanlancker@vlaanderen.be::386faad0-5c38-4bc6-8d89-57361c9f17dc" providerId="AD" clId="Web-{2E7B1078-AF1D-B090-97BC-95F98D50B9B9}" dt="2020-02-18T11:49:24.198" v="2469"/>
          <ac:graphicFrameMkLst>
            <pc:docMk/>
            <pc:sldMk cId="897734325" sldId="362"/>
            <ac:graphicFrameMk id="6" creationId="{316D3E43-2DEE-488E-9395-F092C4EE7617}"/>
          </ac:graphicFrameMkLst>
        </pc:graphicFrameChg>
      </pc:sldChg>
    </pc:docChg>
  </pc:docChgLst>
  <pc:docChgLst>
    <pc:chgData name="Van Lancker Dwight" userId="S::dwight.vanlancker@vlaanderen.be::386faad0-5c38-4bc6-8d89-57361c9f17dc" providerId="AD" clId="Web-{2FDB67FE-120F-54F2-750D-BD424D92A335}"/>
    <pc:docChg chg="addSld delSld modSld sldOrd">
      <pc:chgData name="Van Lancker Dwight" userId="S::dwight.vanlancker@vlaanderen.be::386faad0-5c38-4bc6-8d89-57361c9f17dc" providerId="AD" clId="Web-{2FDB67FE-120F-54F2-750D-BD424D92A335}" dt="2020-02-14T08:48:26.879" v="326" actId="20577"/>
      <pc:docMkLst>
        <pc:docMk/>
      </pc:docMkLst>
      <pc:sldChg chg="addSp delSp modSp modNotes">
        <pc:chgData name="Van Lancker Dwight" userId="S::dwight.vanlancker@vlaanderen.be::386faad0-5c38-4bc6-8d89-57361c9f17dc" providerId="AD" clId="Web-{2FDB67FE-120F-54F2-750D-BD424D92A335}" dt="2020-02-14T08:40:35.206" v="213" actId="1076"/>
        <pc:sldMkLst>
          <pc:docMk/>
          <pc:sldMk cId="0" sldId="257"/>
        </pc:sldMkLst>
        <pc:spChg chg="add mod">
          <ac:chgData name="Van Lancker Dwight" userId="S::dwight.vanlancker@vlaanderen.be::386faad0-5c38-4bc6-8d89-57361c9f17dc" providerId="AD" clId="Web-{2FDB67FE-120F-54F2-750D-BD424D92A335}" dt="2020-02-14T08:40:15.800" v="205" actId="1076"/>
          <ac:spMkLst>
            <pc:docMk/>
            <pc:sldMk cId="0" sldId="257"/>
            <ac:spMk id="3" creationId="{041407FB-C7B8-4EC2-BEFA-0305C463B146}"/>
          </ac:spMkLst>
        </pc:spChg>
        <pc:spChg chg="mod">
          <ac:chgData name="Van Lancker Dwight" userId="S::dwight.vanlancker@vlaanderen.be::386faad0-5c38-4bc6-8d89-57361c9f17dc" providerId="AD" clId="Web-{2FDB67FE-120F-54F2-750D-BD424D92A335}" dt="2020-02-14T08:40:35.206" v="213" actId="1076"/>
          <ac:spMkLst>
            <pc:docMk/>
            <pc:sldMk cId="0" sldId="257"/>
            <ac:spMk id="358" creationId="{00000000-0000-0000-0000-000000000000}"/>
          </ac:spMkLst>
        </pc:spChg>
        <pc:graphicFrameChg chg="del">
          <ac:chgData name="Van Lancker Dwight" userId="S::dwight.vanlancker@vlaanderen.be::386faad0-5c38-4bc6-8d89-57361c9f17dc" providerId="AD" clId="Web-{2FDB67FE-120F-54F2-750D-BD424D92A335}" dt="2020-02-14T08:34:51.158" v="46"/>
          <ac:graphicFrameMkLst>
            <pc:docMk/>
            <pc:sldMk cId="0" sldId="257"/>
            <ac:graphicFrameMk id="2" creationId="{2232487B-259E-40C3-ACC3-6AB378F66F75}"/>
          </ac:graphicFrameMkLst>
        </pc:graphicFrameChg>
      </pc:sldChg>
      <pc:sldChg chg="modSp addCm delCm modCm">
        <pc:chgData name="Van Lancker Dwight" userId="S::dwight.vanlancker@vlaanderen.be::386faad0-5c38-4bc6-8d89-57361c9f17dc" providerId="AD" clId="Web-{2FDB67FE-120F-54F2-750D-BD424D92A335}" dt="2020-02-14T08:34:27.877" v="37"/>
        <pc:sldMkLst>
          <pc:docMk/>
          <pc:sldMk cId="1988594910" sldId="313"/>
        </pc:sldMkLst>
        <pc:spChg chg="mod">
          <ac:chgData name="Van Lancker Dwight" userId="S::dwight.vanlancker@vlaanderen.be::386faad0-5c38-4bc6-8d89-57361c9f17dc" providerId="AD" clId="Web-{2FDB67FE-120F-54F2-750D-BD424D92A335}" dt="2020-02-14T08:33:26.298" v="2" actId="20577"/>
          <ac:spMkLst>
            <pc:docMk/>
            <pc:sldMk cId="1988594910" sldId="313"/>
            <ac:spMk id="2" creationId="{948B6C2F-CA7B-4221-AA6A-F1339593DC52}"/>
          </ac:spMkLst>
        </pc:spChg>
        <pc:spChg chg="mod">
          <ac:chgData name="Van Lancker Dwight" userId="S::dwight.vanlancker@vlaanderen.be::386faad0-5c38-4bc6-8d89-57361c9f17dc" providerId="AD" clId="Web-{2FDB67FE-120F-54F2-750D-BD424D92A335}" dt="2020-02-14T08:34:16.033" v="35" actId="20577"/>
          <ac:spMkLst>
            <pc:docMk/>
            <pc:sldMk cId="1988594910" sldId="313"/>
            <ac:spMk id="3" creationId="{E21B731F-EDEA-412A-B886-F7FDE9EF1690}"/>
          </ac:spMkLst>
        </pc:spChg>
        <pc:spChg chg="mod">
          <ac:chgData name="Van Lancker Dwight" userId="S::dwight.vanlancker@vlaanderen.be::386faad0-5c38-4bc6-8d89-57361c9f17dc" providerId="AD" clId="Web-{2FDB67FE-120F-54F2-750D-BD424D92A335}" dt="2020-02-14T08:33:49.377" v="25" actId="20577"/>
          <ac:spMkLst>
            <pc:docMk/>
            <pc:sldMk cId="1988594910" sldId="313"/>
            <ac:spMk id="4" creationId="{04F71FB6-D9EA-4525-9340-A1A0DD97F6E9}"/>
          </ac:spMkLst>
        </pc:spChg>
      </pc:sldChg>
      <pc:sldChg chg="delSp modSp new ord">
        <pc:chgData name="Van Lancker Dwight" userId="S::dwight.vanlancker@vlaanderen.be::386faad0-5c38-4bc6-8d89-57361c9f17dc" providerId="AD" clId="Web-{2FDB67FE-120F-54F2-750D-BD424D92A335}" dt="2020-02-14T08:40:04.018" v="193"/>
        <pc:sldMkLst>
          <pc:docMk/>
          <pc:sldMk cId="1893888117" sldId="314"/>
        </pc:sldMkLst>
        <pc:spChg chg="mod">
          <ac:chgData name="Van Lancker Dwight" userId="S::dwight.vanlancker@vlaanderen.be::386faad0-5c38-4bc6-8d89-57361c9f17dc" providerId="AD" clId="Web-{2FDB67FE-120F-54F2-750D-BD424D92A335}" dt="2020-02-14T08:38:13.643" v="88" actId="1076"/>
          <ac:spMkLst>
            <pc:docMk/>
            <pc:sldMk cId="1893888117" sldId="314"/>
            <ac:spMk id="2" creationId="{7BD5BB72-4978-48AB-B26E-26E2C9C8F051}"/>
          </ac:spMkLst>
        </pc:spChg>
        <pc:spChg chg="del">
          <ac:chgData name="Van Lancker Dwight" userId="S::dwight.vanlancker@vlaanderen.be::386faad0-5c38-4bc6-8d89-57361c9f17dc" providerId="AD" clId="Web-{2FDB67FE-120F-54F2-750D-BD424D92A335}" dt="2020-02-14T08:36:52.768" v="68"/>
          <ac:spMkLst>
            <pc:docMk/>
            <pc:sldMk cId="1893888117" sldId="314"/>
            <ac:spMk id="3" creationId="{46882ACD-E24C-411C-AAD1-0CD91645C414}"/>
          </ac:spMkLst>
        </pc:spChg>
      </pc:sldChg>
      <pc:sldChg chg="addSp delSp modSp add replId">
        <pc:chgData name="Van Lancker Dwight" userId="S::dwight.vanlancker@vlaanderen.be::386faad0-5c38-4bc6-8d89-57361c9f17dc" providerId="AD" clId="Web-{2FDB67FE-120F-54F2-750D-BD424D92A335}" dt="2020-02-14T08:44:53.441" v="262" actId="20577"/>
        <pc:sldMkLst>
          <pc:docMk/>
          <pc:sldMk cId="1600461411" sldId="315"/>
        </pc:sldMkLst>
        <pc:spChg chg="add mod">
          <ac:chgData name="Van Lancker Dwight" userId="S::dwight.vanlancker@vlaanderen.be::386faad0-5c38-4bc6-8d89-57361c9f17dc" providerId="AD" clId="Web-{2FDB67FE-120F-54F2-750D-BD424D92A335}" dt="2020-02-14T08:44:21.207" v="225" actId="20577"/>
          <ac:spMkLst>
            <pc:docMk/>
            <pc:sldMk cId="1600461411" sldId="315"/>
            <ac:spMk id="2" creationId="{D200C2F8-2BC1-4F77-AEE5-E609FDC6CB16}"/>
          </ac:spMkLst>
        </pc:spChg>
        <pc:spChg chg="add mod">
          <ac:chgData name="Van Lancker Dwight" userId="S::dwight.vanlancker@vlaanderen.be::386faad0-5c38-4bc6-8d89-57361c9f17dc" providerId="AD" clId="Web-{2FDB67FE-120F-54F2-750D-BD424D92A335}" dt="2020-02-14T08:44:53.441" v="262" actId="20577"/>
          <ac:spMkLst>
            <pc:docMk/>
            <pc:sldMk cId="1600461411" sldId="315"/>
            <ac:spMk id="4" creationId="{917F13E1-C145-40AB-A7E2-4F918100AA66}"/>
          </ac:spMkLst>
        </pc:spChg>
        <pc:spChg chg="del mod">
          <ac:chgData name="Van Lancker Dwight" userId="S::dwight.vanlancker@vlaanderen.be::386faad0-5c38-4bc6-8d89-57361c9f17dc" providerId="AD" clId="Web-{2FDB67FE-120F-54F2-750D-BD424D92A335}" dt="2020-02-14T08:43:57.113" v="214"/>
          <ac:spMkLst>
            <pc:docMk/>
            <pc:sldMk cId="1600461411" sldId="315"/>
            <ac:spMk id="358" creationId="{00000000-0000-0000-0000-000000000000}"/>
          </ac:spMkLst>
        </pc:spChg>
      </pc:sldChg>
      <pc:sldChg chg="modSp add replId">
        <pc:chgData name="Van Lancker Dwight" userId="S::dwight.vanlancker@vlaanderen.be::386faad0-5c38-4bc6-8d89-57361c9f17dc" providerId="AD" clId="Web-{2FDB67FE-120F-54F2-750D-BD424D92A335}" dt="2020-02-14T08:47:26.957" v="286" actId="20577"/>
        <pc:sldMkLst>
          <pc:docMk/>
          <pc:sldMk cId="1563797074" sldId="316"/>
        </pc:sldMkLst>
        <pc:spChg chg="mod">
          <ac:chgData name="Van Lancker Dwight" userId="S::dwight.vanlancker@vlaanderen.be::386faad0-5c38-4bc6-8d89-57361c9f17dc" providerId="AD" clId="Web-{2FDB67FE-120F-54F2-750D-BD424D92A335}" dt="2020-02-14T08:45:01.207" v="265" actId="20577"/>
          <ac:spMkLst>
            <pc:docMk/>
            <pc:sldMk cId="1563797074" sldId="316"/>
            <ac:spMk id="2" creationId="{D200C2F8-2BC1-4F77-AEE5-E609FDC6CB16}"/>
          </ac:spMkLst>
        </pc:spChg>
        <pc:spChg chg="mod">
          <ac:chgData name="Van Lancker Dwight" userId="S::dwight.vanlancker@vlaanderen.be::386faad0-5c38-4bc6-8d89-57361c9f17dc" providerId="AD" clId="Web-{2FDB67FE-120F-54F2-750D-BD424D92A335}" dt="2020-02-14T08:47:26.957" v="286" actId="20577"/>
          <ac:spMkLst>
            <pc:docMk/>
            <pc:sldMk cId="1563797074" sldId="316"/>
            <ac:spMk id="4" creationId="{917F13E1-C145-40AB-A7E2-4F918100AA66}"/>
          </ac:spMkLst>
        </pc:spChg>
      </pc:sldChg>
      <pc:sldChg chg="modSp add replId">
        <pc:chgData name="Van Lancker Dwight" userId="S::dwight.vanlancker@vlaanderen.be::386faad0-5c38-4bc6-8d89-57361c9f17dc" providerId="AD" clId="Web-{2FDB67FE-120F-54F2-750D-BD424D92A335}" dt="2020-02-14T08:48:26.879" v="325" actId="20577"/>
        <pc:sldMkLst>
          <pc:docMk/>
          <pc:sldMk cId="2989367017" sldId="317"/>
        </pc:sldMkLst>
        <pc:spChg chg="mod">
          <ac:chgData name="Van Lancker Dwight" userId="S::dwight.vanlancker@vlaanderen.be::386faad0-5c38-4bc6-8d89-57361c9f17dc" providerId="AD" clId="Web-{2FDB67FE-120F-54F2-750D-BD424D92A335}" dt="2020-02-14T08:47:50.334" v="291" actId="20577"/>
          <ac:spMkLst>
            <pc:docMk/>
            <pc:sldMk cId="2989367017" sldId="317"/>
            <ac:spMk id="2" creationId="{D200C2F8-2BC1-4F77-AEE5-E609FDC6CB16}"/>
          </ac:spMkLst>
        </pc:spChg>
        <pc:spChg chg="mod">
          <ac:chgData name="Van Lancker Dwight" userId="S::dwight.vanlancker@vlaanderen.be::386faad0-5c38-4bc6-8d89-57361c9f17dc" providerId="AD" clId="Web-{2FDB67FE-120F-54F2-750D-BD424D92A335}" dt="2020-02-14T08:48:26.879" v="325" actId="20577"/>
          <ac:spMkLst>
            <pc:docMk/>
            <pc:sldMk cId="2989367017" sldId="317"/>
            <ac:spMk id="4" creationId="{917F13E1-C145-40AB-A7E2-4F918100AA66}"/>
          </ac:spMkLst>
        </pc:spChg>
      </pc:sldChg>
      <pc:sldChg chg="del">
        <pc:chgData name="Van Lancker Dwight" userId="S::dwight.vanlancker@vlaanderen.be::386faad0-5c38-4bc6-8d89-57361c9f17dc" providerId="AD" clId="Web-{2FDB67FE-120F-54F2-750D-BD424D92A335}" dt="2020-02-14T08:35:33.705" v="50"/>
        <pc:sldMkLst>
          <pc:docMk/>
          <pc:sldMk cId="3756396623" sldId="872"/>
        </pc:sldMkLst>
      </pc:sldChg>
      <pc:sldChg chg="del">
        <pc:chgData name="Van Lancker Dwight" userId="S::dwight.vanlancker@vlaanderen.be::386faad0-5c38-4bc6-8d89-57361c9f17dc" providerId="AD" clId="Web-{2FDB67FE-120F-54F2-750D-BD424D92A335}" dt="2020-02-14T08:35:35.439" v="52"/>
        <pc:sldMkLst>
          <pc:docMk/>
          <pc:sldMk cId="666191603" sldId="873"/>
        </pc:sldMkLst>
      </pc:sldChg>
      <pc:sldChg chg="del">
        <pc:chgData name="Van Lancker Dwight" userId="S::dwight.vanlancker@vlaanderen.be::386faad0-5c38-4bc6-8d89-57361c9f17dc" providerId="AD" clId="Web-{2FDB67FE-120F-54F2-750D-BD424D92A335}" dt="2020-02-14T08:35:35.986" v="53"/>
        <pc:sldMkLst>
          <pc:docMk/>
          <pc:sldMk cId="4289207115" sldId="874"/>
        </pc:sldMkLst>
      </pc:sldChg>
      <pc:sldChg chg="del">
        <pc:chgData name="Van Lancker Dwight" userId="S::dwight.vanlancker@vlaanderen.be::386faad0-5c38-4bc6-8d89-57361c9f17dc" providerId="AD" clId="Web-{2FDB67FE-120F-54F2-750D-BD424D92A335}" dt="2020-02-14T08:35:37.330" v="54"/>
        <pc:sldMkLst>
          <pc:docMk/>
          <pc:sldMk cId="1674933105" sldId="875"/>
        </pc:sldMkLst>
      </pc:sldChg>
      <pc:sldChg chg="del">
        <pc:chgData name="Van Lancker Dwight" userId="S::dwight.vanlancker@vlaanderen.be::386faad0-5c38-4bc6-8d89-57361c9f17dc" providerId="AD" clId="Web-{2FDB67FE-120F-54F2-750D-BD424D92A335}" dt="2020-02-14T08:35:37.393" v="55"/>
        <pc:sldMkLst>
          <pc:docMk/>
          <pc:sldMk cId="326140674" sldId="876"/>
        </pc:sldMkLst>
      </pc:sldChg>
      <pc:sldChg chg="del">
        <pc:chgData name="Van Lancker Dwight" userId="S::dwight.vanlancker@vlaanderen.be::386faad0-5c38-4bc6-8d89-57361c9f17dc" providerId="AD" clId="Web-{2FDB67FE-120F-54F2-750D-BD424D92A335}" dt="2020-02-14T08:35:34.127" v="51"/>
        <pc:sldMkLst>
          <pc:docMk/>
          <pc:sldMk cId="3629005727" sldId="877"/>
        </pc:sldMkLst>
      </pc:sldChg>
      <pc:sldChg chg="del">
        <pc:chgData name="Van Lancker Dwight" userId="S::dwight.vanlancker@vlaanderen.be::386faad0-5c38-4bc6-8d89-57361c9f17dc" providerId="AD" clId="Web-{2FDB67FE-120F-54F2-750D-BD424D92A335}" dt="2020-02-14T08:35:32.268" v="48"/>
        <pc:sldMkLst>
          <pc:docMk/>
          <pc:sldMk cId="792129746" sldId="878"/>
        </pc:sldMkLst>
      </pc:sldChg>
      <pc:sldChg chg="del">
        <pc:chgData name="Van Lancker Dwight" userId="S::dwight.vanlancker@vlaanderen.be::386faad0-5c38-4bc6-8d89-57361c9f17dc" providerId="AD" clId="Web-{2FDB67FE-120F-54F2-750D-BD424D92A335}" dt="2020-02-14T08:35:30.924" v="47"/>
        <pc:sldMkLst>
          <pc:docMk/>
          <pc:sldMk cId="2266032878" sldId="879"/>
        </pc:sldMkLst>
      </pc:sldChg>
      <pc:sldChg chg="del">
        <pc:chgData name="Van Lancker Dwight" userId="S::dwight.vanlancker@vlaanderen.be::386faad0-5c38-4bc6-8d89-57361c9f17dc" providerId="AD" clId="Web-{2FDB67FE-120F-54F2-750D-BD424D92A335}" dt="2020-02-14T08:35:33.283" v="49"/>
        <pc:sldMkLst>
          <pc:docMk/>
          <pc:sldMk cId="1614355084" sldId="880"/>
        </pc:sldMkLst>
      </pc:sldChg>
    </pc:docChg>
  </pc:docChgLst>
  <pc:docChgLst>
    <pc:chgData name="Van Nuffelen Bert" userId="S::bert.vannuffelen@vlaanderen.be::8e920923-0a28-4030-a008-d2be0e764e44" providerId="AD" clId="Web-{2D34235B-D012-A7E3-23C7-C63FF77066FB}"/>
    <pc:docChg chg="modSld">
      <pc:chgData name="Van Nuffelen Bert" userId="S::bert.vannuffelen@vlaanderen.be::8e920923-0a28-4030-a008-d2be0e764e44" providerId="AD" clId="Web-{2D34235B-D012-A7E3-23C7-C63FF77066FB}" dt="2020-02-18T11:39:00.370" v="5"/>
      <pc:docMkLst>
        <pc:docMk/>
      </pc:docMkLst>
      <pc:sldChg chg="addSp delSp modSp">
        <pc:chgData name="Van Nuffelen Bert" userId="S::bert.vannuffelen@vlaanderen.be::8e920923-0a28-4030-a008-d2be0e764e44" providerId="AD" clId="Web-{2D34235B-D012-A7E3-23C7-C63FF77066FB}" dt="2020-02-18T11:38:34.698" v="1"/>
        <pc:sldMkLst>
          <pc:docMk/>
          <pc:sldMk cId="3198319243" sldId="325"/>
        </pc:sldMkLst>
        <pc:picChg chg="add del mod">
          <ac:chgData name="Van Nuffelen Bert" userId="S::bert.vannuffelen@vlaanderen.be::8e920923-0a28-4030-a008-d2be0e764e44" providerId="AD" clId="Web-{2D34235B-D012-A7E3-23C7-C63FF77066FB}" dt="2020-02-18T11:38:34.698" v="1"/>
          <ac:picMkLst>
            <pc:docMk/>
            <pc:sldMk cId="3198319243" sldId="325"/>
            <ac:picMk id="3" creationId="{903AA02A-0934-4C94-9079-D211182294DE}"/>
          </ac:picMkLst>
        </pc:picChg>
      </pc:sldChg>
      <pc:sldChg chg="addSp delSp modSp">
        <pc:chgData name="Van Nuffelen Bert" userId="S::bert.vannuffelen@vlaanderen.be::8e920923-0a28-4030-a008-d2be0e764e44" providerId="AD" clId="Web-{2D34235B-D012-A7E3-23C7-C63FF77066FB}" dt="2020-02-18T11:39:00.370" v="5"/>
        <pc:sldMkLst>
          <pc:docMk/>
          <pc:sldMk cId="449417881" sldId="326"/>
        </pc:sldMkLst>
        <pc:picChg chg="add del mod">
          <ac:chgData name="Van Nuffelen Bert" userId="S::bert.vannuffelen@vlaanderen.be::8e920923-0a28-4030-a008-d2be0e764e44" providerId="AD" clId="Web-{2D34235B-D012-A7E3-23C7-C63FF77066FB}" dt="2020-02-18T11:39:00.370" v="5"/>
          <ac:picMkLst>
            <pc:docMk/>
            <pc:sldMk cId="449417881" sldId="326"/>
            <ac:picMk id="3" creationId="{2E70F5C1-C24F-4A09-8ECA-7EA5988E327F}"/>
          </ac:picMkLst>
        </pc:picChg>
        <pc:picChg chg="add del mod">
          <ac:chgData name="Van Nuffelen Bert" userId="S::bert.vannuffelen@vlaanderen.be::8e920923-0a28-4030-a008-d2be0e764e44" providerId="AD" clId="Web-{2D34235B-D012-A7E3-23C7-C63FF77066FB}" dt="2020-02-18T11:39:00.183" v="4"/>
          <ac:picMkLst>
            <pc:docMk/>
            <pc:sldMk cId="449417881" sldId="326"/>
            <ac:picMk id="6" creationId="{0019BBFB-D222-408A-B3E4-F468AA10B2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5496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828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673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0827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9982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414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607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0364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656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1405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4</a:t>
            </a:fld>
            <a:endParaRPr lang="nl-BE"/>
          </a:p>
        </p:txBody>
      </p:sp>
    </p:spTree>
    <p:extLst>
      <p:ext uri="{BB962C8B-B14F-4D97-AF65-F5344CB8AC3E}">
        <p14:creationId xmlns:p14="http://schemas.microsoft.com/office/powerpoint/2010/main" val="291036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111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231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519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5</a:t>
            </a:fld>
            <a:endParaRPr lang="nl-BE"/>
          </a:p>
        </p:txBody>
      </p:sp>
    </p:spTree>
    <p:extLst>
      <p:ext uri="{BB962C8B-B14F-4D97-AF65-F5344CB8AC3E}">
        <p14:creationId xmlns:p14="http://schemas.microsoft.com/office/powerpoint/2010/main" val="123252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6</a:t>
            </a:fld>
            <a:endParaRPr lang="nl-BE"/>
          </a:p>
        </p:txBody>
      </p:sp>
    </p:spTree>
    <p:extLst>
      <p:ext uri="{BB962C8B-B14F-4D97-AF65-F5344CB8AC3E}">
        <p14:creationId xmlns:p14="http://schemas.microsoft.com/office/powerpoint/2010/main" val="116265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7" name="Shape 707"/>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indent="0">
              <a:lnSpc>
                <a:spcPct val="117999"/>
              </a:lnSpc>
              <a:buSzPct val="25000"/>
              <a:buNone/>
            </a:pPr>
            <a:r>
              <a:rPr lang="en-US" sz="2200">
                <a:latin typeface="Helvetica Neue"/>
                <a:ea typeface="Helvetica Neue"/>
                <a:cs typeface="Helvetica Neue"/>
              </a:rPr>
              <a:t>Wij zijn thematische werkgroep onder de werkgroep datastandaarden</a:t>
            </a:r>
          </a:p>
          <a:p>
            <a:pPr marL="0" indent="0">
              <a:lnSpc>
                <a:spcPct val="117999"/>
              </a:lnSpc>
              <a:buSzPct val="25000"/>
              <a:buNone/>
            </a:pPr>
            <a:endParaRPr lang="en-US" sz="2200">
              <a:latin typeface="Helvetica Neue"/>
              <a:ea typeface="Helvetica Neue"/>
              <a:cs typeface="Helvetica Neue"/>
            </a:endParaRPr>
          </a:p>
          <a:p>
            <a:pPr marL="0" indent="0">
              <a:lnSpc>
                <a:spcPct val="117999"/>
              </a:lnSpc>
              <a:buSzPct val="25000"/>
              <a:buNone/>
            </a:pPr>
            <a:r>
              <a:rPr lang="en-US" sz="2200">
                <a:latin typeface="Helvetica Neue"/>
                <a:ea typeface="Helvetica Neue"/>
                <a:cs typeface="Helvetica Neue"/>
              </a:rPr>
              <a:t>Groter publiek dan enkel de mensen die hier rond de tafel zitten</a:t>
            </a:r>
            <a:endParaRPr sz="2200" b="0" i="0" u="none" strike="noStrike" cap="none">
              <a:latin typeface="Helvetica Neue"/>
              <a:ea typeface="Helvetica Neue"/>
              <a:cs typeface="Helvetica Neue"/>
            </a:endParaRPr>
          </a:p>
        </p:txBody>
      </p:sp>
    </p:spTree>
    <p:extLst>
      <p:ext uri="{BB962C8B-B14F-4D97-AF65-F5344CB8AC3E}">
        <p14:creationId xmlns:p14="http://schemas.microsoft.com/office/powerpoint/2010/main" val="1491655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indent="0">
              <a:buNone/>
            </a:pPr>
            <a:endParaRPr lang="en-US"/>
          </a:p>
        </p:txBody>
      </p:sp>
    </p:spTree>
    <p:extLst>
      <p:ext uri="{BB962C8B-B14F-4D97-AF65-F5344CB8AC3E}">
        <p14:creationId xmlns:p14="http://schemas.microsoft.com/office/powerpoint/2010/main" val="301769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475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212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2255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11"/>
        <p:cNvGrpSpPr/>
        <p:nvPr/>
      </p:nvGrpSpPr>
      <p:grpSpPr>
        <a:xfrm>
          <a:off x="0" y="0"/>
          <a:ext cx="0" cy="0"/>
          <a:chOff x="0" y="0"/>
          <a:chExt cx="0" cy="0"/>
        </a:xfrm>
      </p:grpSpPr>
      <p:grpSp>
        <p:nvGrpSpPr>
          <p:cNvPr id="12" name="Google Shape;12;p2"/>
          <p:cNvGrpSpPr/>
          <p:nvPr/>
        </p:nvGrpSpPr>
        <p:grpSpPr>
          <a:xfrm>
            <a:off x="288000" y="216000"/>
            <a:ext cx="8553600" cy="4699125"/>
            <a:chOff x="288000" y="288000"/>
            <a:chExt cx="8553600" cy="6265500"/>
          </a:xfrm>
        </p:grpSpPr>
        <p:sp>
          <p:nvSpPr>
            <p:cNvPr id="13" name="Google Shape;13;p2"/>
            <p:cNvSpPr/>
            <p:nvPr/>
          </p:nvSpPr>
          <p:spPr>
            <a:xfrm>
              <a:off x="288000" y="288000"/>
              <a:ext cx="6768000" cy="6265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 name="Google Shape;14;p2"/>
            <p:cNvSpPr/>
            <p:nvPr/>
          </p:nvSpPr>
          <p:spPr>
            <a:xfrm>
              <a:off x="7056000" y="288000"/>
              <a:ext cx="1785600" cy="6264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15" name="Google Shape;15;p2"/>
          <p:cNvSpPr txBox="1">
            <a:spLocks noGrp="1"/>
          </p:cNvSpPr>
          <p:nvPr>
            <p:ph type="ctrTitle"/>
          </p:nvPr>
        </p:nvSpPr>
        <p:spPr>
          <a:xfrm>
            <a:off x="576000" y="1890000"/>
            <a:ext cx="7070100" cy="1184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6" name="Google Shape;16;p2"/>
          <p:cNvSpPr txBox="1">
            <a:spLocks noGrp="1"/>
          </p:cNvSpPr>
          <p:nvPr>
            <p:ph type="subTitle" idx="1"/>
          </p:nvPr>
        </p:nvSpPr>
        <p:spPr>
          <a:xfrm>
            <a:off x="588600" y="3131025"/>
            <a:ext cx="7070100" cy="7902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7" name="Google Shape;17;p2"/>
          <p:cNvSpPr txBox="1">
            <a:spLocks noGrp="1"/>
          </p:cNvSpPr>
          <p:nvPr>
            <p:ph type="body" idx="2"/>
          </p:nvPr>
        </p:nvSpPr>
        <p:spPr>
          <a:xfrm>
            <a:off x="504001" y="3786629"/>
            <a:ext cx="4773300" cy="264600"/>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300"/>
              </a:spcBef>
              <a:spcAft>
                <a:spcPts val="0"/>
              </a:spcAft>
              <a:buClr>
                <a:schemeClr val="dk1"/>
              </a:buClr>
              <a:buSzPts val="1530"/>
              <a:buNone/>
              <a:defRPr sz="17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2"/>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0"/>
        <p:cNvGrpSpPr/>
        <p:nvPr/>
      </p:nvGrpSpPr>
      <p:grpSpPr>
        <a:xfrm>
          <a:off x="0" y="0"/>
          <a:ext cx="0" cy="0"/>
          <a:chOff x="0" y="0"/>
          <a:chExt cx="0" cy="0"/>
        </a:xfrm>
      </p:grpSpPr>
      <p:sp>
        <p:nvSpPr>
          <p:cNvPr id="211" name="Google Shape;211;p34"/>
          <p:cNvSpPr txBox="1">
            <a:spLocks noGrp="1"/>
          </p:cNvSpPr>
          <p:nvPr>
            <p:ph type="ctrTitle"/>
          </p:nvPr>
        </p:nvSpPr>
        <p:spPr>
          <a:xfrm>
            <a:off x="1143000" y="841772"/>
            <a:ext cx="6858000" cy="1790700"/>
          </a:xfrm>
          <a:prstGeom prst="rect">
            <a:avLst/>
          </a:prstGeom>
          <a:noFill/>
          <a:ln>
            <a:noFill/>
          </a:ln>
        </p:spPr>
        <p:txBody>
          <a:bodyPr spcFirstLastPara="1" wrap="square" lIns="0" tIns="0" rIns="0" bIns="0" anchor="b" anchorCtr="0">
            <a:noAutofit/>
          </a:bodyPr>
          <a:lstStyle>
            <a:lvl1pPr lvl="0" algn="ctr" rtl="0">
              <a:lnSpc>
                <a:spcPct val="63333"/>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2" name="Google Shape;212;p34"/>
          <p:cNvSpPr txBox="1">
            <a:spLocks noGrp="1"/>
          </p:cNvSpPr>
          <p:nvPr>
            <p:ph type="subTitle" idx="1"/>
          </p:nvPr>
        </p:nvSpPr>
        <p:spPr>
          <a:xfrm>
            <a:off x="1143000" y="2701528"/>
            <a:ext cx="6858000" cy="1241700"/>
          </a:xfrm>
          <a:prstGeom prst="rect">
            <a:avLst/>
          </a:prstGeom>
          <a:noFill/>
          <a:ln>
            <a:noFill/>
          </a:ln>
        </p:spPr>
        <p:txBody>
          <a:bodyPr spcFirstLastPara="1" wrap="square" lIns="0" tIns="0" rIns="0" bIns="34275" anchor="t" anchorCtr="0">
            <a:noAutofit/>
          </a:bodyPr>
          <a:lstStyle>
            <a:lvl1pPr lvl="0" algn="ctr" rtl="0">
              <a:lnSpc>
                <a:spcPct val="90000"/>
              </a:lnSpc>
              <a:spcBef>
                <a:spcPts val="200"/>
              </a:spcBef>
              <a:spcAft>
                <a:spcPts val="0"/>
              </a:spcAft>
              <a:buClr>
                <a:schemeClr val="dk1"/>
              </a:buClr>
              <a:buSzPts val="1600"/>
              <a:buFont typeface="Arial"/>
              <a:buNone/>
              <a:defRPr sz="1800"/>
            </a:lvl1pPr>
            <a:lvl2pPr lvl="1" algn="ctr" rtl="0">
              <a:lnSpc>
                <a:spcPct val="90000"/>
              </a:lnSpc>
              <a:spcBef>
                <a:spcPts val="200"/>
              </a:spcBef>
              <a:spcAft>
                <a:spcPts val="0"/>
              </a:spcAft>
              <a:buClr>
                <a:srgbClr val="7F7F7F"/>
              </a:buClr>
              <a:buSzPts val="1100"/>
              <a:buFont typeface="Arial"/>
              <a:buNone/>
              <a:defRPr sz="1500"/>
            </a:lvl2pPr>
            <a:lvl3pPr lvl="2" algn="ctr" rtl="0">
              <a:lnSpc>
                <a:spcPct val="90000"/>
              </a:lnSpc>
              <a:spcBef>
                <a:spcPts val="200"/>
              </a:spcBef>
              <a:spcAft>
                <a:spcPts val="0"/>
              </a:spcAft>
              <a:buClr>
                <a:schemeClr val="dk1"/>
              </a:buClr>
              <a:buSzPts val="1200"/>
              <a:buFont typeface="Arial"/>
              <a:buNone/>
              <a:defRPr sz="1400"/>
            </a:lvl3pPr>
            <a:lvl4pPr lvl="3" algn="ctr" rtl="0">
              <a:lnSpc>
                <a:spcPct val="90000"/>
              </a:lnSpc>
              <a:spcBef>
                <a:spcPts val="200"/>
              </a:spcBef>
              <a:spcAft>
                <a:spcPts val="0"/>
              </a:spcAft>
              <a:buClr>
                <a:schemeClr val="dk1"/>
              </a:buClr>
              <a:buSzPts val="900"/>
              <a:buFont typeface="Arial"/>
              <a:buNone/>
              <a:defRPr sz="1200"/>
            </a:lvl4pPr>
            <a:lvl5pPr lvl="4" algn="ctr" rtl="0">
              <a:lnSpc>
                <a:spcPct val="90000"/>
              </a:lnSpc>
              <a:spcBef>
                <a:spcPts val="200"/>
              </a:spcBef>
              <a:spcAft>
                <a:spcPts val="0"/>
              </a:spcAft>
              <a:buClr>
                <a:schemeClr val="dk1"/>
              </a:buClr>
              <a:buSzPts val="1100"/>
              <a:buFont typeface="Arial"/>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13" name="Google Shape;213;p34"/>
          <p:cNvSpPr txBox="1">
            <a:spLocks noGrp="1"/>
          </p:cNvSpPr>
          <p:nvPr>
            <p:ph type="dt" idx="10"/>
          </p:nvPr>
        </p:nvSpPr>
        <p:spPr>
          <a:xfrm>
            <a:off x="3050875" y="4752000"/>
            <a:ext cx="900000" cy="27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34"/>
          <p:cNvSpPr txBox="1">
            <a:spLocks noGrp="1"/>
          </p:cNvSpPr>
          <p:nvPr>
            <p:ph type="ftr" idx="11"/>
          </p:nvPr>
        </p:nvSpPr>
        <p:spPr>
          <a:xfrm>
            <a:off x="3993393" y="4752000"/>
            <a:ext cx="1890000" cy="2700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 name="Google Shape;215;p34"/>
          <p:cNvSpPr txBox="1">
            <a:spLocks noGrp="1"/>
          </p:cNvSpPr>
          <p:nvPr>
            <p:ph type="sldNum" idx="12"/>
          </p:nvPr>
        </p:nvSpPr>
        <p:spPr>
          <a:xfrm>
            <a:off x="5944611" y="4752000"/>
            <a:ext cx="540000" cy="270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2087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18/02/2020</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69058"/>
            <a:ext cx="8229600" cy="113109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300" b="1" i="0" u="none" strike="noStrike" cap="none">
                <a:latin typeface="Arial"/>
                <a:ea typeface="Arial"/>
                <a:cs typeface="Arial"/>
                <a:sym typeface="Arial"/>
              </a:defRPr>
            </a:lvl1pPr>
            <a:lvl2pPr marL="0" marR="0" lvl="1" indent="0" algn="l" rtl="0">
              <a:spcBef>
                <a:spcPts val="0"/>
              </a:spcBef>
              <a:spcAft>
                <a:spcPts val="0"/>
              </a:spcAft>
              <a:buSzPts val="1400"/>
              <a:buNone/>
              <a:defRPr sz="3300" b="1" i="0" u="none" strike="noStrike" cap="none">
                <a:latin typeface="Arial"/>
                <a:ea typeface="Arial"/>
                <a:cs typeface="Arial"/>
                <a:sym typeface="Arial"/>
              </a:defRPr>
            </a:lvl2pPr>
            <a:lvl3pPr marL="0" marR="0" lvl="2" indent="0" algn="l" rtl="0">
              <a:spcBef>
                <a:spcPts val="0"/>
              </a:spcBef>
              <a:spcAft>
                <a:spcPts val="0"/>
              </a:spcAft>
              <a:buSzPts val="1400"/>
              <a:buNone/>
              <a:defRPr sz="3300" b="1" i="0" u="none" strike="noStrike" cap="none">
                <a:latin typeface="Arial"/>
                <a:ea typeface="Arial"/>
                <a:cs typeface="Arial"/>
                <a:sym typeface="Arial"/>
              </a:defRPr>
            </a:lvl3pPr>
            <a:lvl4pPr marL="0" marR="0" lvl="3" indent="0" algn="l" rtl="0">
              <a:spcBef>
                <a:spcPts val="0"/>
              </a:spcBef>
              <a:spcAft>
                <a:spcPts val="0"/>
              </a:spcAft>
              <a:buSzPts val="1400"/>
              <a:buNone/>
              <a:defRPr sz="3300" b="1" i="0" u="none" strike="noStrike" cap="none">
                <a:latin typeface="Arial"/>
                <a:ea typeface="Arial"/>
                <a:cs typeface="Arial"/>
                <a:sym typeface="Arial"/>
              </a:defRPr>
            </a:lvl4pPr>
            <a:lvl5pPr marL="0" marR="0" lvl="4" indent="0" algn="l" rtl="0">
              <a:spcBef>
                <a:spcPts val="0"/>
              </a:spcBef>
              <a:spcAft>
                <a:spcPts val="0"/>
              </a:spcAft>
              <a:buSzPts val="1400"/>
              <a:buNone/>
              <a:defRPr sz="3300" b="1" i="0" u="none" strike="noStrike" cap="none">
                <a:latin typeface="Arial"/>
                <a:ea typeface="Arial"/>
                <a:cs typeface="Arial"/>
                <a:sym typeface="Arial"/>
              </a:defRPr>
            </a:lvl5pPr>
            <a:lvl6pPr marL="0" marR="0" lvl="5" indent="0" algn="l" rtl="0">
              <a:spcBef>
                <a:spcPts val="0"/>
              </a:spcBef>
              <a:spcAft>
                <a:spcPts val="0"/>
              </a:spcAft>
              <a:buSzPts val="1400"/>
              <a:buNone/>
              <a:defRPr sz="3300" b="1" i="0" u="none" strike="noStrike" cap="none">
                <a:latin typeface="Arial"/>
                <a:ea typeface="Arial"/>
                <a:cs typeface="Arial"/>
                <a:sym typeface="Arial"/>
              </a:defRPr>
            </a:lvl6pPr>
            <a:lvl7pPr marL="0" marR="0" lvl="6" indent="0" algn="l" rtl="0">
              <a:spcBef>
                <a:spcPts val="0"/>
              </a:spcBef>
              <a:spcAft>
                <a:spcPts val="0"/>
              </a:spcAft>
              <a:buSzPts val="1400"/>
              <a:buNone/>
              <a:defRPr sz="3300" b="1" i="0" u="none" strike="noStrike" cap="none">
                <a:latin typeface="Arial"/>
                <a:ea typeface="Arial"/>
                <a:cs typeface="Arial"/>
                <a:sym typeface="Arial"/>
              </a:defRPr>
            </a:lvl7pPr>
            <a:lvl8pPr marL="0" marR="0" lvl="7" indent="0" algn="l" rtl="0">
              <a:spcBef>
                <a:spcPts val="0"/>
              </a:spcBef>
              <a:spcAft>
                <a:spcPts val="0"/>
              </a:spcAft>
              <a:buSzPts val="1400"/>
              <a:buNone/>
              <a:defRPr sz="3300" b="1" i="0" u="none" strike="noStrike" cap="none">
                <a:latin typeface="Arial"/>
                <a:ea typeface="Arial"/>
                <a:cs typeface="Arial"/>
                <a:sym typeface="Arial"/>
              </a:defRPr>
            </a:lvl8pPr>
            <a:lvl9pPr marL="0" marR="0" lvl="8" indent="0" algn="l" rtl="0">
              <a:spcBef>
                <a:spcPts val="0"/>
              </a:spcBef>
              <a:spcAft>
                <a:spcPts val="0"/>
              </a:spcAft>
              <a:buSzPts val="1400"/>
              <a:buNone/>
              <a:defRPr sz="3300" b="1" i="0" u="none" strike="noStrike" cap="none">
                <a:latin typeface="Arial"/>
                <a:ea typeface="Arial"/>
                <a:cs typeface="Arial"/>
                <a:sym typeface="Arial"/>
              </a:defRPr>
            </a:lvl9pPr>
          </a:lstStyle>
          <a:p>
            <a:endParaRPr lang="nl-BE"/>
          </a:p>
        </p:txBody>
      </p:sp>
      <p:sp>
        <p:nvSpPr>
          <p:cNvPr id="15" name="Shape 15"/>
          <p:cNvSpPr txBox="1">
            <a:spLocks noGrp="1"/>
          </p:cNvSpPr>
          <p:nvPr>
            <p:ph type="body" idx="1"/>
          </p:nvPr>
        </p:nvSpPr>
        <p:spPr>
          <a:xfrm>
            <a:off x="457200" y="1200150"/>
            <a:ext cx="8229600" cy="3943350"/>
          </a:xfrm>
          <a:prstGeom prst="rect">
            <a:avLst/>
          </a:prstGeom>
          <a:noFill/>
          <a:ln>
            <a:noFill/>
          </a:ln>
        </p:spPr>
        <p:txBody>
          <a:bodyPr spcFirstLastPara="1" wrap="square" lIns="91425" tIns="91425" rIns="91425" bIns="91425" anchor="t" anchorCtr="0"/>
          <a:lstStyle>
            <a:lvl1pPr marL="342900" marR="0" lvl="0" indent="-323850" algn="l" rtl="0">
              <a:spcBef>
                <a:spcPts val="525"/>
              </a:spcBef>
              <a:spcAft>
                <a:spcPts val="0"/>
              </a:spcAft>
              <a:buSzPts val="3200"/>
              <a:buFont typeface="Arial"/>
              <a:buChar char="•"/>
              <a:defRPr sz="2400" b="0" i="0" u="none" strike="noStrike" cap="none">
                <a:latin typeface="Arial"/>
                <a:ea typeface="Arial"/>
                <a:cs typeface="Arial"/>
                <a:sym typeface="Arial"/>
              </a:defRPr>
            </a:lvl1pPr>
            <a:lvl2pPr marL="685800" marR="0" lvl="1" indent="-323850" algn="l" rtl="0">
              <a:spcBef>
                <a:spcPts val="525"/>
              </a:spcBef>
              <a:spcAft>
                <a:spcPts val="0"/>
              </a:spcAft>
              <a:buSzPts val="3200"/>
              <a:buFont typeface="Arial"/>
              <a:buChar char="–"/>
              <a:defRPr sz="2400" b="0" i="0" u="none" strike="noStrike" cap="none">
                <a:latin typeface="Arial"/>
                <a:ea typeface="Arial"/>
                <a:cs typeface="Arial"/>
                <a:sym typeface="Arial"/>
              </a:defRPr>
            </a:lvl2pPr>
            <a:lvl3pPr marL="1028700" marR="0" lvl="2" indent="-323850" algn="l" rtl="0">
              <a:spcBef>
                <a:spcPts val="525"/>
              </a:spcBef>
              <a:spcAft>
                <a:spcPts val="0"/>
              </a:spcAft>
              <a:buSzPts val="3200"/>
              <a:buFont typeface="Arial"/>
              <a:buChar char="•"/>
              <a:defRPr sz="2400" b="0" i="0" u="none" strike="noStrike" cap="none">
                <a:latin typeface="Arial"/>
                <a:ea typeface="Arial"/>
                <a:cs typeface="Arial"/>
                <a:sym typeface="Arial"/>
              </a:defRPr>
            </a:lvl3pPr>
            <a:lvl4pPr marL="1371600" marR="0" lvl="3" indent="-323850" algn="l" rtl="0">
              <a:spcBef>
                <a:spcPts val="525"/>
              </a:spcBef>
              <a:spcAft>
                <a:spcPts val="0"/>
              </a:spcAft>
              <a:buSzPts val="3200"/>
              <a:buFont typeface="Arial"/>
              <a:buChar char="–"/>
              <a:defRPr sz="2400" b="0" i="0" u="none" strike="noStrike" cap="none">
                <a:latin typeface="Arial"/>
                <a:ea typeface="Arial"/>
                <a:cs typeface="Arial"/>
                <a:sym typeface="Arial"/>
              </a:defRPr>
            </a:lvl4pPr>
            <a:lvl5pPr marL="1714500" marR="0" lvl="4" indent="-323850" algn="l" rtl="0">
              <a:spcBef>
                <a:spcPts val="525"/>
              </a:spcBef>
              <a:spcAft>
                <a:spcPts val="0"/>
              </a:spcAft>
              <a:buSzPts val="3200"/>
              <a:buFont typeface="Arial"/>
              <a:buChar char="»"/>
              <a:defRPr sz="2400" b="0" i="0" u="none" strike="noStrike" cap="none">
                <a:latin typeface="Arial"/>
                <a:ea typeface="Arial"/>
                <a:cs typeface="Arial"/>
                <a:sym typeface="Arial"/>
              </a:defRPr>
            </a:lvl5pPr>
            <a:lvl6pPr marL="2057400" marR="0" lvl="5" indent="-323850" algn="l" rtl="0">
              <a:spcBef>
                <a:spcPts val="525"/>
              </a:spcBef>
              <a:spcAft>
                <a:spcPts val="0"/>
              </a:spcAft>
              <a:buSzPts val="3200"/>
              <a:buFont typeface="Arial"/>
              <a:buChar char="•"/>
              <a:defRPr sz="2400" b="0" i="0" u="none" strike="noStrike" cap="none">
                <a:latin typeface="Arial"/>
                <a:ea typeface="Arial"/>
                <a:cs typeface="Arial"/>
                <a:sym typeface="Arial"/>
              </a:defRPr>
            </a:lvl6pPr>
            <a:lvl7pPr marL="2400300" marR="0" lvl="6" indent="-323850" algn="l" rtl="0">
              <a:spcBef>
                <a:spcPts val="525"/>
              </a:spcBef>
              <a:spcAft>
                <a:spcPts val="0"/>
              </a:spcAft>
              <a:buSzPts val="3200"/>
              <a:buFont typeface="Arial"/>
              <a:buChar char="•"/>
              <a:defRPr sz="2400" b="0" i="0" u="none" strike="noStrike" cap="none">
                <a:latin typeface="Arial"/>
                <a:ea typeface="Arial"/>
                <a:cs typeface="Arial"/>
                <a:sym typeface="Arial"/>
              </a:defRPr>
            </a:lvl7pPr>
            <a:lvl8pPr marL="2743200" marR="0" lvl="7" indent="-323850" algn="l" rtl="0">
              <a:spcBef>
                <a:spcPts val="525"/>
              </a:spcBef>
              <a:spcAft>
                <a:spcPts val="0"/>
              </a:spcAft>
              <a:buSzPts val="3200"/>
              <a:buFont typeface="Arial"/>
              <a:buChar char="•"/>
              <a:defRPr sz="2400" b="0" i="0" u="none" strike="noStrike" cap="none">
                <a:latin typeface="Arial"/>
                <a:ea typeface="Arial"/>
                <a:cs typeface="Arial"/>
                <a:sym typeface="Arial"/>
              </a:defRPr>
            </a:lvl8pPr>
            <a:lvl9pPr marL="3086100" marR="0" lvl="8" indent="-323850" algn="l" rtl="0">
              <a:spcBef>
                <a:spcPts val="525"/>
              </a:spcBef>
              <a:spcAft>
                <a:spcPts val="0"/>
              </a:spcAft>
              <a:buSzPts val="3200"/>
              <a:buFont typeface="Arial"/>
              <a:buChar char="•"/>
              <a:defRPr sz="2400" b="0" i="0" u="none" strike="noStrike" cap="none">
                <a:latin typeface="Arial"/>
                <a:ea typeface="Arial"/>
                <a:cs typeface="Arial"/>
                <a:sym typeface="Arial"/>
              </a:defRPr>
            </a:lvl9pPr>
          </a:lstStyle>
          <a:p>
            <a:endParaRPr lang="nl-BE"/>
          </a:p>
        </p:txBody>
      </p:sp>
      <p:sp>
        <p:nvSpPr>
          <p:cNvPr id="16" name="Shape 16"/>
          <p:cNvSpPr txBox="1">
            <a:spLocks noGrp="1"/>
          </p:cNvSpPr>
          <p:nvPr>
            <p:ph type="sldNum" idx="12"/>
          </p:nvPr>
        </p:nvSpPr>
        <p:spPr>
          <a:xfrm>
            <a:off x="6553200" y="4767263"/>
            <a:ext cx="2133600" cy="27813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None/>
              <a:defRPr sz="1400">
                <a:latin typeface="Arial"/>
                <a:ea typeface="Arial"/>
                <a:cs typeface="Arial"/>
                <a:sym typeface="Arial"/>
              </a:defRPr>
            </a:lvl1pPr>
            <a:lvl2pPr marL="0" marR="0" lvl="1" indent="0" algn="l" rtl="0">
              <a:spcBef>
                <a:spcPts val="0"/>
              </a:spcBef>
              <a:buNone/>
              <a:defRPr sz="1400">
                <a:latin typeface="Arial"/>
                <a:ea typeface="Arial"/>
                <a:cs typeface="Arial"/>
                <a:sym typeface="Arial"/>
              </a:defRPr>
            </a:lvl2pPr>
            <a:lvl3pPr marL="0" marR="0" lvl="2" indent="0" algn="l" rtl="0">
              <a:spcBef>
                <a:spcPts val="0"/>
              </a:spcBef>
              <a:buNone/>
              <a:defRPr sz="1400">
                <a:latin typeface="Arial"/>
                <a:ea typeface="Arial"/>
                <a:cs typeface="Arial"/>
                <a:sym typeface="Arial"/>
              </a:defRPr>
            </a:lvl3pPr>
            <a:lvl4pPr marL="0" marR="0" lvl="3" indent="0" algn="l" rtl="0">
              <a:spcBef>
                <a:spcPts val="0"/>
              </a:spcBef>
              <a:buNone/>
              <a:defRPr sz="1400">
                <a:latin typeface="Arial"/>
                <a:ea typeface="Arial"/>
                <a:cs typeface="Arial"/>
                <a:sym typeface="Arial"/>
              </a:defRPr>
            </a:lvl4pPr>
            <a:lvl5pPr marL="0" marR="0" lvl="4" indent="0" algn="l" rtl="0">
              <a:spcBef>
                <a:spcPts val="0"/>
              </a:spcBef>
              <a:buNone/>
              <a:defRPr sz="1400">
                <a:latin typeface="Arial"/>
                <a:ea typeface="Arial"/>
                <a:cs typeface="Arial"/>
                <a:sym typeface="Arial"/>
              </a:defRPr>
            </a:lvl5pPr>
            <a:lvl6pPr marL="0" marR="0" lvl="5" indent="0" algn="l" rtl="0">
              <a:spcBef>
                <a:spcPts val="0"/>
              </a:spcBef>
              <a:buNone/>
              <a:defRPr sz="1400">
                <a:latin typeface="Arial"/>
                <a:ea typeface="Arial"/>
                <a:cs typeface="Arial"/>
                <a:sym typeface="Arial"/>
              </a:defRPr>
            </a:lvl6pPr>
            <a:lvl7pPr marL="0" marR="0" lvl="6" indent="0" algn="l" rtl="0">
              <a:spcBef>
                <a:spcPts val="0"/>
              </a:spcBef>
              <a:buNone/>
              <a:defRPr sz="1400">
                <a:latin typeface="Arial"/>
                <a:ea typeface="Arial"/>
                <a:cs typeface="Arial"/>
                <a:sym typeface="Arial"/>
              </a:defRPr>
            </a:lvl7pPr>
            <a:lvl8pPr marL="0" marR="0" lvl="7" indent="0" algn="l" rtl="0">
              <a:spcBef>
                <a:spcPts val="0"/>
              </a:spcBef>
              <a:buNone/>
              <a:defRPr sz="1400">
                <a:latin typeface="Arial"/>
                <a:ea typeface="Arial"/>
                <a:cs typeface="Arial"/>
                <a:sym typeface="Arial"/>
              </a:defRPr>
            </a:lvl8pPr>
            <a:lvl9pPr marL="0" marR="0" lvl="8" indent="0" algn="l" rtl="0">
              <a:spcBef>
                <a:spcPts val="0"/>
              </a:spcBef>
              <a:buNone/>
              <a:defRPr sz="1400">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633593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18/02/2020</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Aangepaste indeling">
    <p:spTree>
      <p:nvGrpSpPr>
        <p:cNvPr id="1" name=""/>
        <p:cNvGrpSpPr/>
        <p:nvPr/>
      </p:nvGrpSpPr>
      <p:grpSpPr>
        <a:xfrm>
          <a:off x="0" y="0"/>
          <a:ext cx="0" cy="0"/>
          <a:chOff x="0" y="0"/>
          <a:chExt cx="0" cy="0"/>
        </a:xfrm>
      </p:grpSpPr>
      <p:sp>
        <p:nvSpPr>
          <p:cNvPr id="194" name="Shape 15"/>
          <p:cNvSpPr/>
          <p:nvPr/>
        </p:nvSpPr>
        <p:spPr>
          <a:xfrm>
            <a:off x="-1" y="0"/>
            <a:ext cx="288002" cy="5143500"/>
          </a:xfrm>
          <a:prstGeom prst="rect">
            <a:avLst/>
          </a:prstGeom>
          <a:solidFill>
            <a:schemeClr val="accent1"/>
          </a:solidFill>
          <a:ln w="12700">
            <a:solidFill>
              <a:schemeClr val="accent1"/>
            </a:solidFill>
            <a:miter/>
          </a:ln>
        </p:spPr>
        <p:txBody>
          <a:bodyPr lIns="34289" rIns="34289" anchor="ctr"/>
          <a:lstStyle/>
          <a:p>
            <a:pPr algn="ctr">
              <a:defRPr sz="1800">
                <a:solidFill>
                  <a:srgbClr val="FFFFFF"/>
                </a:solidFill>
                <a:latin typeface="+mn-lt"/>
                <a:ea typeface="+mn-ea"/>
                <a:cs typeface="+mn-cs"/>
                <a:sym typeface="FlandersArtSans-Regular"/>
              </a:defRPr>
            </a:pPr>
            <a:endParaRPr sz="1350"/>
          </a:p>
        </p:txBody>
      </p:sp>
      <p:sp>
        <p:nvSpPr>
          <p:cNvPr id="195" name="Shape 17"/>
          <p:cNvSpPr>
            <a:spLocks noGrp="1"/>
          </p:cNvSpPr>
          <p:nvPr>
            <p:ph type="pic" idx="13"/>
          </p:nvPr>
        </p:nvSpPr>
        <p:spPr>
          <a:xfrm>
            <a:off x="0" y="0"/>
            <a:ext cx="9144000" cy="5143500"/>
          </a:xfrm>
          <a:prstGeom prst="rect">
            <a:avLst/>
          </a:prstGeom>
        </p:spPr>
        <p:txBody>
          <a:bodyPr lIns="91439" rIns="91439">
            <a:noAutofit/>
          </a:bodyPr>
          <a:lstStyle/>
          <a:p>
            <a:endParaRPr/>
          </a:p>
        </p:txBody>
      </p:sp>
      <p:grpSp>
        <p:nvGrpSpPr>
          <p:cNvPr id="198" name="Shape 18"/>
          <p:cNvGrpSpPr/>
          <p:nvPr/>
        </p:nvGrpSpPr>
        <p:grpSpPr>
          <a:xfrm>
            <a:off x="-1" y="0"/>
            <a:ext cx="6228001" cy="5143500"/>
            <a:chOff x="0" y="0"/>
            <a:chExt cx="6228000" cy="6857999"/>
          </a:xfrm>
        </p:grpSpPr>
        <p:sp>
          <p:nvSpPr>
            <p:cNvPr id="196" name="Shape 19"/>
            <p:cNvSpPr/>
            <p:nvPr/>
          </p:nvSpPr>
          <p:spPr>
            <a:xfrm rot="10800000" flipH="1">
              <a:off x="-1" y="0"/>
              <a:ext cx="4384940" cy="6858000"/>
            </a:xfrm>
            <a:prstGeom prst="rect">
              <a:avLst/>
            </a:prstGeom>
            <a:solidFill>
              <a:schemeClr val="accent2"/>
            </a:solidFill>
            <a:ln w="9525" cap="flat">
              <a:solidFill>
                <a:schemeClr val="accent2"/>
              </a:solidFill>
              <a:prstDash val="solid"/>
              <a:miter lim="800000"/>
            </a:ln>
            <a:effectLst/>
          </p:spPr>
          <p:txBody>
            <a:bodyPr wrap="square" lIns="45719" tIns="45719" rIns="45719" bIns="45719" numCol="1" anchor="ctr">
              <a:noAutofit/>
            </a:bodyPr>
            <a:lstStyle/>
            <a:p>
              <a:pPr algn="ctr">
                <a:defRPr sz="1800">
                  <a:solidFill>
                    <a:srgbClr val="FFFFFF"/>
                  </a:solidFill>
                  <a:latin typeface="+mn-lt"/>
                  <a:ea typeface="+mn-ea"/>
                  <a:cs typeface="+mn-cs"/>
                  <a:sym typeface="FlandersArtSans-Regular"/>
                </a:defRPr>
              </a:pPr>
              <a:endParaRPr sz="1350"/>
            </a:p>
          </p:txBody>
        </p:sp>
        <p:sp>
          <p:nvSpPr>
            <p:cNvPr id="197" name="Shape 20"/>
            <p:cNvSpPr/>
            <p:nvPr/>
          </p:nvSpPr>
          <p:spPr>
            <a:xfrm rot="10800000" flipH="1">
              <a:off x="4384937" y="0"/>
              <a:ext cx="1843063" cy="6856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2"/>
            </a:solidFill>
            <a:ln w="9525" cap="flat">
              <a:solidFill>
                <a:schemeClr val="accent2"/>
              </a:solidFill>
              <a:prstDash val="solid"/>
              <a:miter lim="800000"/>
            </a:ln>
            <a:effectLst/>
          </p:spPr>
          <p:txBody>
            <a:bodyPr wrap="square" lIns="45719" tIns="45719" rIns="45719" bIns="45719" numCol="1" anchor="ctr">
              <a:noAutofit/>
            </a:bodyPr>
            <a:lstStyle/>
            <a:p>
              <a:pPr algn="ctr">
                <a:defRPr sz="1800">
                  <a:solidFill>
                    <a:srgbClr val="FFFFFF"/>
                  </a:solidFill>
                  <a:latin typeface="+mn-lt"/>
                  <a:ea typeface="+mn-ea"/>
                  <a:cs typeface="+mn-cs"/>
                  <a:sym typeface="FlandersArtSans-Regular"/>
                </a:defRPr>
              </a:pPr>
              <a:endParaRPr sz="1350"/>
            </a:p>
          </p:txBody>
        </p:sp>
      </p:grpSp>
      <p:sp>
        <p:nvSpPr>
          <p:cNvPr id="199" name="Title Text"/>
          <p:cNvSpPr txBox="1">
            <a:spLocks noGrp="1"/>
          </p:cNvSpPr>
          <p:nvPr>
            <p:ph type="title"/>
          </p:nvPr>
        </p:nvSpPr>
        <p:spPr>
          <a:xfrm>
            <a:off x="1331999" y="567634"/>
            <a:ext cx="3456132" cy="1350001"/>
          </a:xfrm>
          <a:prstGeom prst="rect">
            <a:avLst/>
          </a:prstGeom>
        </p:spPr>
        <p:txBody>
          <a:bodyPr lIns="91424" tIns="91424" rIns="91424" bIns="91424" anchor="b"/>
          <a:lstStyle>
            <a:lvl1pPr>
              <a:lnSpc>
                <a:spcPct val="102701"/>
              </a:lnSpc>
              <a:defRPr sz="2775">
                <a:solidFill>
                  <a:srgbClr val="FFFFFF"/>
                </a:solidFill>
              </a:defRPr>
            </a:lvl1pPr>
          </a:lstStyle>
          <a:p>
            <a:r>
              <a:t>Title Text</a:t>
            </a:r>
          </a:p>
        </p:txBody>
      </p:sp>
      <p:sp>
        <p:nvSpPr>
          <p:cNvPr id="200" name="Body Level One…"/>
          <p:cNvSpPr txBox="1">
            <a:spLocks noGrp="1"/>
          </p:cNvSpPr>
          <p:nvPr>
            <p:ph type="body" sz="quarter" idx="1"/>
          </p:nvPr>
        </p:nvSpPr>
        <p:spPr>
          <a:xfrm>
            <a:off x="1331999" y="2240587"/>
            <a:ext cx="3112680" cy="2077574"/>
          </a:xfrm>
          <a:prstGeom prst="rect">
            <a:avLst/>
          </a:prstGeom>
        </p:spPr>
        <p:txBody>
          <a:bodyPr lIns="91424" tIns="91424" rIns="91424" bIns="91424"/>
          <a:lstStyle>
            <a:lvl1pPr marL="0" indent="0">
              <a:lnSpc>
                <a:spcPct val="119047"/>
              </a:lnSpc>
              <a:spcBef>
                <a:spcPts val="0"/>
              </a:spcBef>
              <a:buSzTx/>
              <a:buNone/>
              <a:defRPr sz="1575">
                <a:solidFill>
                  <a:srgbClr val="FFFFFF"/>
                </a:solidFill>
              </a:defRPr>
            </a:lvl1pPr>
            <a:lvl2pPr marL="459074" indent="-189516">
              <a:lnSpc>
                <a:spcPct val="119047"/>
              </a:lnSpc>
              <a:spcBef>
                <a:spcPts val="0"/>
              </a:spcBef>
              <a:buChar char="•"/>
              <a:defRPr sz="1575">
                <a:solidFill>
                  <a:srgbClr val="FFFFFF"/>
                </a:solidFill>
              </a:defRPr>
            </a:lvl2pPr>
            <a:lvl3pPr marL="671704" indent="-165926">
              <a:lnSpc>
                <a:spcPct val="119047"/>
              </a:lnSpc>
              <a:spcBef>
                <a:spcPts val="0"/>
              </a:spcBef>
              <a:buChar char="•"/>
              <a:defRPr sz="1575">
                <a:solidFill>
                  <a:srgbClr val="FFFFFF"/>
                </a:solidFill>
              </a:defRPr>
            </a:lvl3pPr>
            <a:lvl4pPr marL="889334" indent="-177341">
              <a:lnSpc>
                <a:spcPct val="119047"/>
              </a:lnSpc>
              <a:spcBef>
                <a:spcPts val="0"/>
              </a:spcBef>
              <a:buChar char="•"/>
              <a:defRPr sz="1575">
                <a:solidFill>
                  <a:srgbClr val="FFFFFF"/>
                </a:solidFill>
              </a:defRPr>
            </a:lvl4pPr>
            <a:lvl5pPr marL="1104266" indent="-169864">
              <a:lnSpc>
                <a:spcPct val="119047"/>
              </a:lnSpc>
              <a:spcBef>
                <a:spcPts val="0"/>
              </a:spcBef>
              <a:buChar char="•"/>
              <a:defRPr sz="157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xfrm>
            <a:off x="6876013" y="4767895"/>
            <a:ext cx="254294" cy="230476"/>
          </a:xfrm>
          <a:prstGeom prst="rect">
            <a:avLst/>
          </a:prstGeom>
        </p:spPr>
        <p:txBody>
          <a:bodyPr lIns="45699" tIns="45699" rIns="45699" bIns="45699"/>
          <a:lstStyle>
            <a:lvl1pPr algn="l">
              <a:defRPr sz="105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682924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6"/>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solidFill>
                  <a:prstClr val="white">
                    <a:lumMod val="50000"/>
                  </a:prstClr>
                </a:solidFill>
              </a:rPr>
              <a:pPr/>
              <a:t>18/02/2020</a:t>
            </a:fld>
            <a:r>
              <a:rPr lang="nl-BE">
                <a:solidFill>
                  <a:prstClr val="white">
                    <a:lumMod val="50000"/>
                  </a:prstClr>
                </a:solidFill>
              </a:rPr>
              <a:t> </a:t>
            </a:r>
            <a:r>
              <a:rPr lang="nl-BE" b="1">
                <a:solidFill>
                  <a:prstClr val="white">
                    <a:lumMod val="50000"/>
                  </a:prstClr>
                </a:solidFill>
              </a:rPr>
              <a:t>│</a:t>
            </a:r>
            <a:fld id="{B263F6C6-2226-4286-8995-C42CB1E7C290}" type="slidenum">
              <a:rPr lang="nl-BE" smtClean="0">
                <a:solidFill>
                  <a:prstClr val="white">
                    <a:lumMod val="50000"/>
                  </a:prstClr>
                </a:solidFill>
              </a:rPr>
              <a:pPr/>
              <a:t>‹#›</a:t>
            </a:fld>
            <a:endParaRPr lang="nl-BE">
              <a:solidFill>
                <a:prstClr val="white">
                  <a:lumMod val="50000"/>
                </a:prstClr>
              </a:solidFill>
            </a:endParaRPr>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Afbeelding 11">
            <a:extLst>
              <a:ext uri="{FF2B5EF4-FFF2-40B4-BE49-F238E27FC236}">
                <a16:creationId xmlns:a16="http://schemas.microsoft.com/office/drawing/2014/main" id="{086EAF89-0652-CB4E-BD2B-E4E730471B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8000" y="4353948"/>
            <a:ext cx="1493730" cy="574685"/>
          </a:xfrm>
          <a:prstGeom prst="rect">
            <a:avLst/>
          </a:prstGeom>
        </p:spPr>
      </p:pic>
    </p:spTree>
    <p:extLst>
      <p:ext uri="{BB962C8B-B14F-4D97-AF65-F5344CB8AC3E}">
        <p14:creationId xmlns:p14="http://schemas.microsoft.com/office/powerpoint/2010/main" val="2320113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BB_domein01_lokaal bestuur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5ED4797-6B38-4DEC-A43D-AF91CC36E6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310948" cy="5143500"/>
          </a:xfrm>
          <a:prstGeom prst="rect">
            <a:avLst/>
          </a:prstGeom>
        </p:spPr>
      </p:pic>
      <p:sp>
        <p:nvSpPr>
          <p:cNvPr id="11" name="Titel 10">
            <a:extLst>
              <a:ext uri="{FF2B5EF4-FFF2-40B4-BE49-F238E27FC236}">
                <a16:creationId xmlns:a16="http://schemas.microsoft.com/office/drawing/2014/main" id="{2E250162-3FBD-465A-A88D-B1EF97043D71}"/>
              </a:ext>
            </a:extLst>
          </p:cNvPr>
          <p:cNvSpPr>
            <a:spLocks noGrp="1"/>
          </p:cNvSpPr>
          <p:nvPr>
            <p:ph type="title"/>
          </p:nvPr>
        </p:nvSpPr>
        <p:spPr>
          <a:xfrm>
            <a:off x="1485000" y="540000"/>
            <a:ext cx="7120443" cy="540000"/>
          </a:xfrm>
        </p:spPr>
        <p:txBody>
          <a:bodyPr lIns="0" anchor="ctr" anchorCtr="0">
            <a:normAutofit/>
          </a:bodyPr>
          <a:lstStyle>
            <a:lvl1pPr>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1E1B337E-B563-4F3A-9CDE-5329B589DA59}"/>
              </a:ext>
            </a:extLst>
          </p:cNvPr>
          <p:cNvSpPr>
            <a:spLocks noGrp="1"/>
          </p:cNvSpPr>
          <p:nvPr>
            <p:ph type="body" sz="quarter" idx="10"/>
          </p:nvPr>
        </p:nvSpPr>
        <p:spPr>
          <a:xfrm>
            <a:off x="1485000" y="1485001"/>
            <a:ext cx="7122600" cy="3117956"/>
          </a:xfrm>
        </p:spPr>
        <p:txBody>
          <a:bodyPr l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7" name="Graphic 6">
            <a:hlinkClick r:id="" action="ppaction://noaction"/>
            <a:extLst>
              <a:ext uri="{FF2B5EF4-FFF2-40B4-BE49-F238E27FC236}">
                <a16:creationId xmlns:a16="http://schemas.microsoft.com/office/drawing/2014/main" id="{9428F45E-814A-4F25-BF29-6D4EDF953B7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9081" y="267891"/>
            <a:ext cx="756000" cy="311295"/>
          </a:xfrm>
          <a:prstGeom prst="rect">
            <a:avLst/>
          </a:prstGeom>
        </p:spPr>
      </p:pic>
      <p:sp>
        <p:nvSpPr>
          <p:cNvPr id="9" name="Tijdelijke aanduiding voor tekst 6">
            <a:extLst>
              <a:ext uri="{FF2B5EF4-FFF2-40B4-BE49-F238E27FC236}">
                <a16:creationId xmlns:a16="http://schemas.microsoft.com/office/drawing/2014/main" id="{54FFD4E6-B8F9-4E64-B530-04AF07E0850C}"/>
              </a:ext>
            </a:extLst>
          </p:cNvPr>
          <p:cNvSpPr>
            <a:spLocks noGrp="1"/>
          </p:cNvSpPr>
          <p:nvPr>
            <p:ph type="body" sz="quarter" idx="12"/>
          </p:nvPr>
        </p:nvSpPr>
        <p:spPr>
          <a:xfrm>
            <a:off x="1485000" y="269999"/>
            <a:ext cx="7119647" cy="297000"/>
          </a:xfrm>
        </p:spPr>
        <p:txBody>
          <a:bodyPr anchor="b" anchorCtr="0">
            <a:normAutofit/>
          </a:bodyPr>
          <a:lstStyle>
            <a:lvl1pPr>
              <a:defRPr sz="900">
                <a:latin typeface="FlandersArtSans-Medium" panose="00000600000000000000" pitchFamily="2" charset="0"/>
              </a:defRPr>
            </a:lvl1pPr>
          </a:lstStyle>
          <a:p>
            <a:pPr lvl="0"/>
            <a:r>
              <a:rPr lang="nl-NL"/>
              <a:t>Klikken om de tekststijl van het model te bewerken</a:t>
            </a:r>
          </a:p>
        </p:txBody>
      </p:sp>
      <p:sp>
        <p:nvSpPr>
          <p:cNvPr id="10" name="Tekstvak 9">
            <a:extLst>
              <a:ext uri="{FF2B5EF4-FFF2-40B4-BE49-F238E27FC236}">
                <a16:creationId xmlns:a16="http://schemas.microsoft.com/office/drawing/2014/main" id="{A212F108-9916-4A3D-A5BF-C3933DB0BEB8}"/>
              </a:ext>
            </a:extLst>
          </p:cNvPr>
          <p:cNvSpPr txBox="1"/>
          <p:nvPr userDrawn="1"/>
        </p:nvSpPr>
        <p:spPr>
          <a:xfrm rot="1620000">
            <a:off x="217732" y="1039081"/>
            <a:ext cx="829687" cy="540000"/>
          </a:xfrm>
          <a:prstGeom prst="rect">
            <a:avLst/>
          </a:prstGeom>
          <a:noFill/>
        </p:spPr>
        <p:txBody>
          <a:bodyPr wrap="square" lIns="0" tIns="0" rIns="0" bIns="0" rtlCol="0" anchor="b" anchorCtr="0">
            <a:noAutofit/>
          </a:bodyPr>
          <a:lstStyle/>
          <a:p>
            <a:pPr algn="l">
              <a:lnSpc>
                <a:spcPts val="1050"/>
              </a:lnSpc>
            </a:pPr>
            <a:r>
              <a:rPr lang="nl-BE" sz="975" spc="-15" baseline="0">
                <a:solidFill>
                  <a:srgbClr val="3C3D3C"/>
                </a:solidFill>
                <a:latin typeface="FlandersArtSans-Medium" panose="00000600000000000000" pitchFamily="2" charset="0"/>
              </a:rPr>
              <a:t>Lokaal</a:t>
            </a:r>
          </a:p>
          <a:p>
            <a:pPr algn="l">
              <a:lnSpc>
                <a:spcPts val="1050"/>
              </a:lnSpc>
            </a:pPr>
            <a:r>
              <a:rPr lang="nl-BE" sz="975" spc="-15" baseline="0">
                <a:solidFill>
                  <a:srgbClr val="3C3D3C"/>
                </a:solidFill>
                <a:latin typeface="FlandersArtSans-Medium" panose="00000600000000000000" pitchFamily="2" charset="0"/>
              </a:rPr>
              <a:t>  bestuur</a:t>
            </a:r>
          </a:p>
          <a:p>
            <a:pPr algn="l">
              <a:lnSpc>
                <a:spcPts val="1050"/>
              </a:lnSpc>
            </a:pPr>
            <a:r>
              <a:rPr lang="nl-BE" sz="975" spc="-15" baseline="0">
                <a:solidFill>
                  <a:srgbClr val="3C3D3C"/>
                </a:solidFill>
                <a:latin typeface="FlandersArtSans-Medium" panose="00000600000000000000" pitchFamily="2" charset="0"/>
              </a:rPr>
              <a:t>    _____</a:t>
            </a:r>
          </a:p>
        </p:txBody>
      </p:sp>
    </p:spTree>
    <p:extLst>
      <p:ext uri="{BB962C8B-B14F-4D97-AF65-F5344CB8AC3E}">
        <p14:creationId xmlns:p14="http://schemas.microsoft.com/office/powerpoint/2010/main" val="1505980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7_Titeldia">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7DE7282-F0AA-5641-9378-87770DDC092F}"/>
              </a:ext>
            </a:extLst>
          </p:cNvPr>
          <p:cNvSpPr>
            <a:spLocks noGrp="1"/>
          </p:cNvSpPr>
          <p:nvPr>
            <p:ph type="title"/>
          </p:nvPr>
        </p:nvSpPr>
        <p:spPr>
          <a:xfrm>
            <a:off x="512398" y="1583136"/>
            <a:ext cx="7416002" cy="837001"/>
          </a:xfrm>
        </p:spPr>
        <p:txBody>
          <a:bodyPr wrap="square" anchor="b">
            <a:normAutofit/>
          </a:bodyPr>
          <a:lstStyle>
            <a:lvl1pPr>
              <a:lnSpc>
                <a:spcPct val="100000"/>
              </a:lnSpc>
              <a:defRPr sz="2700" b="0" i="0">
                <a:latin typeface="Flanders Art Serif" pitchFamily="2" charset="77"/>
              </a:defRPr>
            </a:lvl1pPr>
          </a:lstStyle>
          <a:p>
            <a:r>
              <a:rPr lang="en-US"/>
              <a:t>Click to edit Master title style</a:t>
            </a:r>
          </a:p>
        </p:txBody>
      </p:sp>
      <p:sp>
        <p:nvSpPr>
          <p:cNvPr id="9" name="Body Level One…">
            <a:extLst>
              <a:ext uri="{FF2B5EF4-FFF2-40B4-BE49-F238E27FC236}">
                <a16:creationId xmlns:a16="http://schemas.microsoft.com/office/drawing/2014/main" id="{58D8DBBF-8256-294B-BA13-5F6D1ED5D2D1}"/>
              </a:ext>
            </a:extLst>
          </p:cNvPr>
          <p:cNvSpPr txBox="1">
            <a:spLocks noGrp="1"/>
          </p:cNvSpPr>
          <p:nvPr>
            <p:ph type="body" sz="quarter" idx="1" hasCustomPrompt="1"/>
          </p:nvPr>
        </p:nvSpPr>
        <p:spPr>
          <a:xfrm>
            <a:off x="512398" y="2571753"/>
            <a:ext cx="7416002" cy="1583134"/>
          </a:xfrm>
          <a:prstGeom prst="rect">
            <a:avLst/>
          </a:prstGeom>
        </p:spPr>
        <p:txBody>
          <a:bodyPr wrap="square" lIns="0" tIns="0" rIns="0" bIns="0" anchor="t">
            <a:noAutofit/>
          </a:bodyPr>
          <a:lstStyle>
            <a:lvl1pPr marL="0" indent="0">
              <a:lnSpc>
                <a:spcPts val="2400"/>
              </a:lnSpc>
              <a:buSzTx/>
              <a:buNone/>
              <a:defRPr sz="1800"/>
            </a:lvl1pPr>
            <a:lvl2pPr marL="0" indent="342908">
              <a:lnSpc>
                <a:spcPts val="2400"/>
              </a:lnSpc>
              <a:buSzTx/>
              <a:buNone/>
              <a:defRPr sz="1800"/>
            </a:lvl2pPr>
            <a:lvl3pPr marL="0" indent="685817">
              <a:lnSpc>
                <a:spcPts val="2400"/>
              </a:lnSpc>
              <a:buSzTx/>
              <a:buNone/>
              <a:defRPr sz="1800"/>
            </a:lvl3pPr>
            <a:lvl4pPr marL="0" indent="1028726">
              <a:lnSpc>
                <a:spcPts val="2400"/>
              </a:lnSpc>
              <a:buSzTx/>
              <a:buNone/>
              <a:defRPr sz="1800"/>
            </a:lvl4pPr>
            <a:lvl5pPr marL="0" indent="1371635">
              <a:lnSpc>
                <a:spcPts val="2400"/>
              </a:lnSpc>
              <a:buSzTx/>
              <a:buNone/>
              <a:defRPr sz="18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0269491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 name="Google Shape;21;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 name="Google Shape;23;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 name="Google Shape;24;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18/02/2020</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3078519" y="-15980"/>
            <a:ext cx="6065483" cy="4232747"/>
          </a:xfrm>
          <a:prstGeom prst="rect">
            <a:avLst/>
          </a:prstGeom>
          <a:noFill/>
          <a:ln>
            <a:noFill/>
          </a:ln>
        </p:spPr>
      </p:pic>
      <p:sp>
        <p:nvSpPr>
          <p:cNvPr id="17" name="Google Shape;17;p2"/>
          <p:cNvSpPr/>
          <p:nvPr/>
        </p:nvSpPr>
        <p:spPr>
          <a:xfrm>
            <a:off x="1" y="-15979"/>
            <a:ext cx="6334146"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a:stretch/>
        </p:blipFill>
        <p:spPr>
          <a:xfrm>
            <a:off x="646314" y="519521"/>
            <a:ext cx="1347591" cy="550863"/>
          </a:xfrm>
          <a:prstGeom prst="rect">
            <a:avLst/>
          </a:prstGeom>
          <a:noFill/>
          <a:ln>
            <a:noFill/>
          </a:ln>
        </p:spPr>
      </p:pic>
      <p:sp>
        <p:nvSpPr>
          <p:cNvPr id="19" name="Google Shape;19;p2"/>
          <p:cNvSpPr txBox="1">
            <a:spLocks noGrp="1"/>
          </p:cNvSpPr>
          <p:nvPr>
            <p:ph type="subTitle" idx="1"/>
          </p:nvPr>
        </p:nvSpPr>
        <p:spPr>
          <a:xfrm>
            <a:off x="646330" y="3274425"/>
            <a:ext cx="4702500" cy="8343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0" name="Google Shape;20;p2"/>
          <p:cNvSpPr txBox="1">
            <a:spLocks noGrp="1"/>
          </p:cNvSpPr>
          <p:nvPr>
            <p:ph type="title"/>
          </p:nvPr>
        </p:nvSpPr>
        <p:spPr>
          <a:xfrm>
            <a:off x="646329" y="1178314"/>
            <a:ext cx="39105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21" name="Google Shape;21;p2"/>
          <p:cNvPicPr preferRelativeResize="0"/>
          <p:nvPr/>
        </p:nvPicPr>
        <p:blipFill rotWithShape="1">
          <a:blip r:embed="rId4">
            <a:alphaModFix/>
          </a:blip>
          <a:srcRect/>
          <a:stretch/>
        </p:blipFill>
        <p:spPr>
          <a:xfrm>
            <a:off x="646323" y="4327650"/>
            <a:ext cx="1056115" cy="297175"/>
          </a:xfrm>
          <a:prstGeom prst="rect">
            <a:avLst/>
          </a:prstGeom>
          <a:noFill/>
          <a:ln>
            <a:noFill/>
          </a:ln>
        </p:spPr>
      </p:pic>
      <p:sp>
        <p:nvSpPr>
          <p:cNvPr id="22" name="Google Shape;22;p2"/>
          <p:cNvSpPr txBox="1"/>
          <p:nvPr/>
        </p:nvSpPr>
        <p:spPr>
          <a:xfrm>
            <a:off x="6025494" y="454863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3"/>
        <p:cNvGrpSpPr/>
        <p:nvPr/>
      </p:nvGrpSpPr>
      <p:grpSpPr>
        <a:xfrm>
          <a:off x="0" y="0"/>
          <a:ext cx="0" cy="0"/>
          <a:chOff x="0" y="0"/>
          <a:chExt cx="0" cy="0"/>
        </a:xfrm>
      </p:grpSpPr>
      <p:sp>
        <p:nvSpPr>
          <p:cNvPr id="24" name="Google Shape;24;p3"/>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25" name="Google Shape;25;p3"/>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6" name="Google Shape;26;p3"/>
          <p:cNvSpPr txBox="1">
            <a:spLocks noGrp="1"/>
          </p:cNvSpPr>
          <p:nvPr>
            <p:ph type="sldNum" idx="12"/>
          </p:nvPr>
        </p:nvSpPr>
        <p:spPr>
          <a:xfrm>
            <a:off x="8164677" y="4855953"/>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l="763" t="1399" r="6439" b="3434"/>
          <a:stretch/>
        </p:blipFill>
        <p:spPr>
          <a:xfrm>
            <a:off x="323525" y="0"/>
            <a:ext cx="8820474" cy="5143501"/>
          </a:xfrm>
          <a:prstGeom prst="rect">
            <a:avLst/>
          </a:prstGeom>
          <a:noFill/>
          <a:ln>
            <a:noFill/>
          </a:ln>
        </p:spPr>
      </p:pic>
      <p:sp>
        <p:nvSpPr>
          <p:cNvPr id="29" name="Google Shape;29;p4"/>
          <p:cNvSpPr txBox="1">
            <a:spLocks noGrp="1"/>
          </p:cNvSpPr>
          <p:nvPr>
            <p:ph type="subTitle" idx="1"/>
          </p:nvPr>
        </p:nvSpPr>
        <p:spPr>
          <a:xfrm>
            <a:off x="1813992" y="3705876"/>
            <a:ext cx="6858000" cy="1241700"/>
          </a:xfrm>
          <a:prstGeom prst="rect">
            <a:avLst/>
          </a:prstGeom>
          <a:noFill/>
          <a:ln>
            <a:noFill/>
          </a:ln>
        </p:spPr>
        <p:txBody>
          <a:bodyPr spcFirstLastPara="1" wrap="square" lIns="79125" tIns="39550" rIns="79125" bIns="39550" anchor="t" anchorCtr="0">
            <a:noAutofit/>
          </a:bodyPr>
          <a:lstStyle>
            <a:lvl1pPr lvl="0" algn="r">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30" name="Google Shape;30;p4"/>
          <p:cNvSpPr txBox="1">
            <a:spLocks noGrp="1"/>
          </p:cNvSpPr>
          <p:nvPr>
            <p:ph type="title"/>
          </p:nvPr>
        </p:nvSpPr>
        <p:spPr>
          <a:xfrm>
            <a:off x="899593" y="1501900"/>
            <a:ext cx="7772400" cy="2096100"/>
          </a:xfrm>
          <a:prstGeom prst="rect">
            <a:avLst/>
          </a:prstGeom>
          <a:noFill/>
          <a:ln>
            <a:noFill/>
          </a:ln>
        </p:spPr>
        <p:txBody>
          <a:bodyPr spcFirstLastPara="1" wrap="square" lIns="79125" tIns="39550" rIns="79125" bIns="39550" anchor="b" anchorCtr="0">
            <a:noAutofit/>
          </a:bodyPr>
          <a:lstStyle>
            <a:lvl1pPr lvl="0" algn="r">
              <a:lnSpc>
                <a:spcPct val="90000"/>
              </a:lnSpc>
              <a:spcBef>
                <a:spcPts val="0"/>
              </a:spcBef>
              <a:spcAft>
                <a:spcPts val="0"/>
              </a:spcAft>
              <a:buClr>
                <a:schemeClr val="dk1"/>
              </a:buClr>
              <a:buSzPts val="3100"/>
              <a:buFont typeface="Arial"/>
              <a:buNone/>
              <a:defRPr sz="3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31"/>
        <p:cNvGrpSpPr/>
        <p:nvPr/>
      </p:nvGrpSpPr>
      <p:grpSpPr>
        <a:xfrm>
          <a:off x="0" y="0"/>
          <a:ext cx="0" cy="0"/>
          <a:chOff x="0" y="0"/>
          <a:chExt cx="0" cy="0"/>
        </a:xfrm>
      </p:grpSpPr>
      <p:sp>
        <p:nvSpPr>
          <p:cNvPr id="32" name="Google Shape;32;p5"/>
          <p:cNvSpPr/>
          <p:nvPr/>
        </p:nvSpPr>
        <p:spPr>
          <a:xfrm>
            <a:off x="2" y="0"/>
            <a:ext cx="8876034" cy="51435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33" name="Google Shape;33;p5"/>
          <p:cNvPicPr preferRelativeResize="0"/>
          <p:nvPr/>
        </p:nvPicPr>
        <p:blipFill rotWithShape="1">
          <a:blip r:embed="rId2">
            <a:alphaModFix/>
          </a:blip>
          <a:srcRect/>
          <a:stretch/>
        </p:blipFill>
        <p:spPr>
          <a:xfrm>
            <a:off x="646314" y="519521"/>
            <a:ext cx="1800000" cy="550863"/>
          </a:xfrm>
          <a:prstGeom prst="rect">
            <a:avLst/>
          </a:prstGeom>
          <a:noFill/>
          <a:ln>
            <a:noFill/>
          </a:ln>
        </p:spPr>
      </p:pic>
      <p:sp>
        <p:nvSpPr>
          <p:cNvPr id="34" name="Google Shape;34;p5"/>
          <p:cNvSpPr txBox="1">
            <a:spLocks noGrp="1"/>
          </p:cNvSpPr>
          <p:nvPr>
            <p:ph type="subTitle" idx="1"/>
          </p:nvPr>
        </p:nvSpPr>
        <p:spPr>
          <a:xfrm>
            <a:off x="949579" y="3382375"/>
            <a:ext cx="6862800" cy="8343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35" name="Google Shape;35;p5"/>
          <p:cNvSpPr txBox="1">
            <a:spLocks noGrp="1"/>
          </p:cNvSpPr>
          <p:nvPr>
            <p:ph type="title"/>
          </p:nvPr>
        </p:nvSpPr>
        <p:spPr>
          <a:xfrm>
            <a:off x="949580" y="1163814"/>
            <a:ext cx="68628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36" name="Google Shape;36;p5"/>
          <p:cNvPicPr preferRelativeResize="0"/>
          <p:nvPr/>
        </p:nvPicPr>
        <p:blipFill rotWithShape="1">
          <a:blip r:embed="rId3">
            <a:alphaModFix/>
          </a:blip>
          <a:srcRect/>
          <a:stretch/>
        </p:blipFill>
        <p:spPr>
          <a:xfrm>
            <a:off x="646313" y="4327651"/>
            <a:ext cx="1408178" cy="297181"/>
          </a:xfrm>
          <a:prstGeom prst="rect">
            <a:avLst/>
          </a:prstGeom>
          <a:noFill/>
          <a:ln>
            <a:noFill/>
          </a:ln>
        </p:spPr>
      </p:pic>
      <p:sp>
        <p:nvSpPr>
          <p:cNvPr id="37" name="Google Shape;37;p5"/>
          <p:cNvSpPr txBox="1"/>
          <p:nvPr/>
        </p:nvSpPr>
        <p:spPr>
          <a:xfrm>
            <a:off x="6084169" y="441708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a:stretch/>
        </p:blipFill>
        <p:spPr>
          <a:xfrm>
            <a:off x="323529" y="1"/>
            <a:ext cx="8820470" cy="4216767"/>
          </a:xfrm>
          <a:prstGeom prst="rect">
            <a:avLst/>
          </a:prstGeom>
          <a:noFill/>
          <a:ln>
            <a:noFill/>
          </a:ln>
        </p:spPr>
      </p:pic>
      <p:pic>
        <p:nvPicPr>
          <p:cNvPr id="40" name="Google Shape;40;p6"/>
          <p:cNvPicPr preferRelativeResize="0"/>
          <p:nvPr/>
        </p:nvPicPr>
        <p:blipFill rotWithShape="1">
          <a:blip r:embed="rId3">
            <a:alphaModFix/>
          </a:blip>
          <a:srcRect/>
          <a:stretch/>
        </p:blipFill>
        <p:spPr>
          <a:xfrm>
            <a:off x="646313" y="4327651"/>
            <a:ext cx="1408178" cy="297181"/>
          </a:xfrm>
          <a:prstGeom prst="rect">
            <a:avLst/>
          </a:prstGeom>
          <a:noFill/>
          <a:ln>
            <a:noFill/>
          </a:ln>
        </p:spPr>
      </p:pic>
      <p:sp>
        <p:nvSpPr>
          <p:cNvPr id="41" name="Google Shape;41;p6"/>
          <p:cNvSpPr txBox="1">
            <a:spLocks noGrp="1"/>
          </p:cNvSpPr>
          <p:nvPr>
            <p:ph type="title"/>
          </p:nvPr>
        </p:nvSpPr>
        <p:spPr>
          <a:xfrm>
            <a:off x="949580" y="1163814"/>
            <a:ext cx="68580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accent1"/>
              </a:buClr>
              <a:buSzPts val="3100"/>
              <a:buFont typeface="Arial"/>
              <a:buNone/>
              <a:defRPr sz="3100">
                <a:solidFill>
                  <a:schemeClr val="accent1"/>
                </a:solidFill>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2" name="Google Shape;42;p6"/>
          <p:cNvSpPr/>
          <p:nvPr/>
        </p:nvSpPr>
        <p:spPr>
          <a:xfrm>
            <a:off x="0" y="0"/>
            <a:ext cx="323400" cy="51435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43" name="Google Shape;43;p6"/>
          <p:cNvPicPr preferRelativeResize="0"/>
          <p:nvPr/>
        </p:nvPicPr>
        <p:blipFill rotWithShape="1">
          <a:blip r:embed="rId4">
            <a:alphaModFix/>
          </a:blip>
          <a:srcRect/>
          <a:stretch/>
        </p:blipFill>
        <p:spPr>
          <a:xfrm>
            <a:off x="646312" y="515456"/>
            <a:ext cx="1800000" cy="525761"/>
          </a:xfrm>
          <a:prstGeom prst="rect">
            <a:avLst/>
          </a:prstGeom>
          <a:noFill/>
          <a:ln>
            <a:noFill/>
          </a:ln>
        </p:spPr>
      </p:pic>
      <p:sp>
        <p:nvSpPr>
          <p:cNvPr id="44" name="Google Shape;44;p6"/>
          <p:cNvSpPr txBox="1"/>
          <p:nvPr/>
        </p:nvSpPr>
        <p:spPr>
          <a:xfrm>
            <a:off x="6084169" y="4417084"/>
            <a:ext cx="2952300" cy="207600"/>
          </a:xfrm>
          <a:prstGeom prst="rect">
            <a:avLst/>
          </a:prstGeom>
          <a:noFill/>
          <a:ln>
            <a:noFill/>
          </a:ln>
        </p:spPr>
        <p:txBody>
          <a:bodyPr spcFirstLastPara="1" wrap="square" lIns="39550" tIns="39550" rIns="39550" bIns="39550"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www.vlaanderen.be/informatievlaanderen</a:t>
            </a:r>
            <a:endParaRPr sz="1200"/>
          </a:p>
        </p:txBody>
      </p:sp>
      <p:sp>
        <p:nvSpPr>
          <p:cNvPr id="45" name="Google Shape;45;p6"/>
          <p:cNvSpPr txBox="1">
            <a:spLocks noGrp="1"/>
          </p:cNvSpPr>
          <p:nvPr>
            <p:ph type="subTitle" idx="1"/>
          </p:nvPr>
        </p:nvSpPr>
        <p:spPr>
          <a:xfrm>
            <a:off x="949580" y="3382375"/>
            <a:ext cx="6858000" cy="7116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lt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99593" y="1501900"/>
            <a:ext cx="7772400" cy="2096100"/>
          </a:xfrm>
          <a:prstGeom prst="rect">
            <a:avLst/>
          </a:prstGeom>
          <a:noFill/>
          <a:ln>
            <a:noFill/>
          </a:ln>
        </p:spPr>
        <p:txBody>
          <a:bodyPr spcFirstLastPara="1" wrap="square" lIns="79125" tIns="39550" rIns="79125" bIns="39550" anchor="b" anchorCtr="0">
            <a:noAutofit/>
          </a:bodyPr>
          <a:lstStyle>
            <a:lvl1pPr lvl="0" algn="r">
              <a:lnSpc>
                <a:spcPct val="90000"/>
              </a:lnSpc>
              <a:spcBef>
                <a:spcPts val="0"/>
              </a:spcBef>
              <a:spcAft>
                <a:spcPts val="0"/>
              </a:spcAft>
              <a:buClr>
                <a:schemeClr val="dk1"/>
              </a:buClr>
              <a:buSzPts val="3100"/>
              <a:buFont typeface="Arial"/>
              <a:buNone/>
              <a:defRPr sz="3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txBox="1">
            <a:spLocks noGrp="1"/>
          </p:cNvSpPr>
          <p:nvPr>
            <p:ph type="subTitle" idx="1"/>
          </p:nvPr>
        </p:nvSpPr>
        <p:spPr>
          <a:xfrm>
            <a:off x="1813992" y="3705876"/>
            <a:ext cx="6858000" cy="1241700"/>
          </a:xfrm>
          <a:prstGeom prst="rect">
            <a:avLst/>
          </a:prstGeom>
          <a:noFill/>
          <a:ln>
            <a:noFill/>
          </a:ln>
        </p:spPr>
        <p:txBody>
          <a:bodyPr spcFirstLastPara="1" wrap="square" lIns="79125" tIns="39550" rIns="79125" bIns="39550" anchor="t" anchorCtr="0">
            <a:noAutofit/>
          </a:bodyPr>
          <a:lstStyle>
            <a:lvl1pPr lvl="0" algn="r">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49"/>
        <p:cNvGrpSpPr/>
        <p:nvPr/>
      </p:nvGrpSpPr>
      <p:grpSpPr>
        <a:xfrm>
          <a:off x="0" y="0"/>
          <a:ext cx="0" cy="0"/>
          <a:chOff x="0" y="0"/>
          <a:chExt cx="0" cy="0"/>
        </a:xfrm>
      </p:grpSpPr>
      <p:sp>
        <p:nvSpPr>
          <p:cNvPr id="50" name="Google Shape;50;p8"/>
          <p:cNvSpPr txBox="1">
            <a:spLocks noGrp="1"/>
          </p:cNvSpPr>
          <p:nvPr>
            <p:ph type="body" idx="1"/>
          </p:nvPr>
        </p:nvSpPr>
        <p:spPr>
          <a:xfrm>
            <a:off x="628650"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51" name="Google Shape;51;p8"/>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2" name="Google Shape;52;p8"/>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8"/>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54" name="Google Shape;54;p8"/>
          <p:cNvSpPr txBox="1">
            <a:spLocks noGrp="1"/>
          </p:cNvSpPr>
          <p:nvPr>
            <p:ph type="body" idx="2"/>
          </p:nvPr>
        </p:nvSpPr>
        <p:spPr>
          <a:xfrm>
            <a:off x="4653116"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7" name="Google Shape;57;p9"/>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58"/>
        <p:cNvGrpSpPr/>
        <p:nvPr/>
      </p:nvGrpSpPr>
      <p:grpSpPr>
        <a:xfrm>
          <a:off x="0" y="0"/>
          <a:ext cx="0" cy="0"/>
          <a:chOff x="0" y="0"/>
          <a:chExt cx="0" cy="0"/>
        </a:xfrm>
      </p:grpSpPr>
      <p:sp>
        <p:nvSpPr>
          <p:cNvPr id="59" name="Google Shape;59;p10"/>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11561" y="273846"/>
            <a:ext cx="2791200" cy="9942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2100"/>
              <a:buFont typeface="Arial"/>
              <a:buNone/>
              <a:defRPr sz="2100">
                <a:latin typeface="Arial"/>
                <a:ea typeface="Arial"/>
                <a:cs typeface="Arial"/>
                <a:sym typeface="Aria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2" name="Google Shape;62;p11"/>
          <p:cNvSpPr txBox="1">
            <a:spLocks noGrp="1"/>
          </p:cNvSpPr>
          <p:nvPr>
            <p:ph type="body" idx="1"/>
          </p:nvPr>
        </p:nvSpPr>
        <p:spPr>
          <a:xfrm>
            <a:off x="611561" y="4419451"/>
            <a:ext cx="2791200" cy="436500"/>
          </a:xfrm>
          <a:prstGeom prst="rect">
            <a:avLst/>
          </a:prstGeom>
          <a:noFill/>
          <a:ln>
            <a:noFill/>
          </a:ln>
        </p:spPr>
        <p:txBody>
          <a:bodyPr spcFirstLastPara="1" wrap="square" lIns="79125" tIns="39550" rIns="79125" bIns="39550" anchor="t" anchorCtr="0">
            <a:noAutofit/>
          </a:bodyPr>
          <a:lstStyle>
            <a:lvl1pPr marL="457200" lvl="0" indent="-228600" algn="l">
              <a:lnSpc>
                <a:spcPct val="100000"/>
              </a:lnSpc>
              <a:spcBef>
                <a:spcPts val="300"/>
              </a:spcBef>
              <a:spcAft>
                <a:spcPts val="0"/>
              </a:spcAft>
              <a:buSzPts val="1200"/>
              <a:buFont typeface="Arial"/>
              <a:buNone/>
              <a:defRPr sz="1200">
                <a:latin typeface="Arial"/>
                <a:ea typeface="Arial"/>
                <a:cs typeface="Arial"/>
                <a:sym typeface="Arial"/>
              </a:defRPr>
            </a:lvl1pPr>
            <a:lvl2pPr marL="914400" lvl="1" indent="-228600" algn="l">
              <a:lnSpc>
                <a:spcPct val="100000"/>
              </a:lnSpc>
              <a:spcBef>
                <a:spcPts val="300"/>
              </a:spcBef>
              <a:spcAft>
                <a:spcPts val="0"/>
              </a:spcAft>
              <a:buClr>
                <a:schemeClr val="dk1"/>
              </a:buClr>
              <a:buSzPts val="1200"/>
              <a:buFont typeface="Calibri"/>
              <a:buNone/>
              <a:defRPr sz="1200"/>
            </a:lvl2pPr>
            <a:lvl3pPr marL="1371600" lvl="2" indent="-228600" algn="l">
              <a:lnSpc>
                <a:spcPct val="100000"/>
              </a:lnSpc>
              <a:spcBef>
                <a:spcPts val="300"/>
              </a:spcBef>
              <a:spcAft>
                <a:spcPts val="0"/>
              </a:spcAft>
              <a:buClr>
                <a:schemeClr val="dk1"/>
              </a:buClr>
              <a:buSzPts val="1200"/>
              <a:buFont typeface="Calibri"/>
              <a:buNone/>
              <a:defRPr sz="1200"/>
            </a:lvl3pPr>
            <a:lvl4pPr marL="1828800" lvl="3" indent="-228600" algn="l">
              <a:lnSpc>
                <a:spcPct val="100000"/>
              </a:lnSpc>
              <a:spcBef>
                <a:spcPts val="300"/>
              </a:spcBef>
              <a:spcAft>
                <a:spcPts val="0"/>
              </a:spcAft>
              <a:buClr>
                <a:schemeClr val="dk1"/>
              </a:buClr>
              <a:buSzPts val="1200"/>
              <a:buFont typeface="Calibri"/>
              <a:buNone/>
              <a:defRPr sz="1200"/>
            </a:lvl4pPr>
            <a:lvl5pPr marL="2286000" lvl="4" indent="-228600" algn="l">
              <a:lnSpc>
                <a:spcPct val="100000"/>
              </a:lnSpc>
              <a:spcBef>
                <a:spcPts val="300"/>
              </a:spcBef>
              <a:spcAft>
                <a:spcPts val="0"/>
              </a:spcAft>
              <a:buClr>
                <a:schemeClr val="dk1"/>
              </a:buClr>
              <a:buSzPts val="1200"/>
              <a:buFont typeface="Calibri"/>
              <a:buNone/>
              <a:defRPr sz="1200"/>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3" name="Google Shape;63;p11"/>
          <p:cNvSpPr txBox="1">
            <a:spLocks noGrp="1"/>
          </p:cNvSpPr>
          <p:nvPr>
            <p:ph type="body" idx="2"/>
          </p:nvPr>
        </p:nvSpPr>
        <p:spPr>
          <a:xfrm>
            <a:off x="3546988" y="273844"/>
            <a:ext cx="4968300" cy="45822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4" name="Google Shape;64;p11"/>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11"/>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66"/>
        <p:cNvGrpSpPr/>
        <p:nvPr/>
      </p:nvGrpSpPr>
      <p:grpSpPr>
        <a:xfrm>
          <a:off x="0" y="0"/>
          <a:ext cx="0" cy="0"/>
          <a:chOff x="0" y="0"/>
          <a:chExt cx="0" cy="0"/>
        </a:xfrm>
      </p:grpSpPr>
      <p:sp>
        <p:nvSpPr>
          <p:cNvPr id="67" name="Google Shape;67;p12"/>
          <p:cNvSpPr txBox="1">
            <a:spLocks noGrp="1"/>
          </p:cNvSpPr>
          <p:nvPr>
            <p:ph type="body" idx="1"/>
          </p:nvPr>
        </p:nvSpPr>
        <p:spPr>
          <a:xfrm>
            <a:off x="1322284" y="4362936"/>
            <a:ext cx="6428100" cy="436500"/>
          </a:xfrm>
          <a:prstGeom prst="rect">
            <a:avLst/>
          </a:prstGeom>
          <a:noFill/>
          <a:ln>
            <a:noFill/>
          </a:ln>
        </p:spPr>
        <p:txBody>
          <a:bodyPr spcFirstLastPara="1" wrap="square" lIns="79125" tIns="39550" rIns="79125" bIns="39550" anchor="t" anchorCtr="0">
            <a:noAutofit/>
          </a:bodyPr>
          <a:lstStyle>
            <a:lvl1pPr marL="457200" lvl="0" indent="-228600" algn="l">
              <a:lnSpc>
                <a:spcPct val="100000"/>
              </a:lnSpc>
              <a:spcBef>
                <a:spcPts val="300"/>
              </a:spcBef>
              <a:spcAft>
                <a:spcPts val="0"/>
              </a:spcAft>
              <a:buSzPts val="1200"/>
              <a:buFont typeface="Arial"/>
              <a:buNone/>
              <a:defRPr sz="1200">
                <a:latin typeface="Arial"/>
                <a:ea typeface="Arial"/>
                <a:cs typeface="Arial"/>
                <a:sym typeface="Arial"/>
              </a:defRPr>
            </a:lvl1pPr>
            <a:lvl2pPr marL="914400" lvl="1" indent="-228600" algn="l">
              <a:lnSpc>
                <a:spcPct val="100000"/>
              </a:lnSpc>
              <a:spcBef>
                <a:spcPts val="300"/>
              </a:spcBef>
              <a:spcAft>
                <a:spcPts val="0"/>
              </a:spcAft>
              <a:buClr>
                <a:schemeClr val="dk1"/>
              </a:buClr>
              <a:buSzPts val="1200"/>
              <a:buFont typeface="Calibri"/>
              <a:buNone/>
              <a:defRPr sz="1200"/>
            </a:lvl2pPr>
            <a:lvl3pPr marL="1371600" lvl="2" indent="-228600" algn="l">
              <a:lnSpc>
                <a:spcPct val="100000"/>
              </a:lnSpc>
              <a:spcBef>
                <a:spcPts val="300"/>
              </a:spcBef>
              <a:spcAft>
                <a:spcPts val="0"/>
              </a:spcAft>
              <a:buClr>
                <a:schemeClr val="dk1"/>
              </a:buClr>
              <a:buSzPts val="1200"/>
              <a:buFont typeface="Calibri"/>
              <a:buNone/>
              <a:defRPr sz="1200"/>
            </a:lvl3pPr>
            <a:lvl4pPr marL="1828800" lvl="3" indent="-228600" algn="l">
              <a:lnSpc>
                <a:spcPct val="100000"/>
              </a:lnSpc>
              <a:spcBef>
                <a:spcPts val="300"/>
              </a:spcBef>
              <a:spcAft>
                <a:spcPts val="0"/>
              </a:spcAft>
              <a:buClr>
                <a:schemeClr val="dk1"/>
              </a:buClr>
              <a:buSzPts val="1200"/>
              <a:buFont typeface="Calibri"/>
              <a:buNone/>
              <a:defRPr sz="1200"/>
            </a:lvl4pPr>
            <a:lvl5pPr marL="2286000" lvl="4" indent="-228600" algn="l">
              <a:lnSpc>
                <a:spcPct val="100000"/>
              </a:lnSpc>
              <a:spcBef>
                <a:spcPts val="300"/>
              </a:spcBef>
              <a:spcAft>
                <a:spcPts val="0"/>
              </a:spcAft>
              <a:buClr>
                <a:schemeClr val="dk1"/>
              </a:buClr>
              <a:buSzPts val="1200"/>
              <a:buFont typeface="Calibri"/>
              <a:buNone/>
              <a:defRPr sz="1200"/>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68" name="Google Shape;68;p12"/>
          <p:cNvSpPr>
            <a:spLocks noGrp="1"/>
          </p:cNvSpPr>
          <p:nvPr>
            <p:ph type="pic" idx="2"/>
          </p:nvPr>
        </p:nvSpPr>
        <p:spPr>
          <a:xfrm>
            <a:off x="1322282" y="1124347"/>
            <a:ext cx="6428100" cy="3126300"/>
          </a:xfrm>
          <a:prstGeom prst="rect">
            <a:avLst/>
          </a:prstGeom>
          <a:noFill/>
          <a:ln>
            <a:noFill/>
          </a:ln>
        </p:spPr>
        <p:txBody>
          <a:bodyPr spcFirstLastPara="1" wrap="square" lIns="79125" tIns="39550" rIns="79125" bIns="39550" anchor="t" anchorCtr="0">
            <a:noAutofit/>
          </a:bodyPr>
          <a:lstStyle>
            <a:lvl1pPr marR="0" lvl="0" algn="l" rtl="0">
              <a:lnSpc>
                <a:spcPct val="100000"/>
              </a:lnSpc>
              <a:spcBef>
                <a:spcPts val="600"/>
              </a:spcBef>
              <a:spcAft>
                <a:spcPts val="0"/>
              </a:spcAft>
              <a:buClr>
                <a:schemeClr val="accent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2pPr>
            <a:lvl3pPr marR="0" lvl="2" algn="l" rtl="0">
              <a:lnSpc>
                <a:spcPct val="100000"/>
              </a:lnSpc>
              <a:spcBef>
                <a:spcPts val="600"/>
              </a:spcBef>
              <a:spcAft>
                <a:spcPts val="0"/>
              </a:spcAft>
              <a:buClr>
                <a:schemeClr val="dk1"/>
              </a:buClr>
              <a:buSzPts val="1700"/>
              <a:buFont typeface="Arial"/>
              <a:buChar char="&gt;"/>
              <a:defRPr sz="1700" b="0" i="0" u="none" strike="noStrike" cap="none">
                <a:solidFill>
                  <a:schemeClr val="dk1"/>
                </a:solidFill>
                <a:latin typeface="Calibri"/>
                <a:ea typeface="Calibri"/>
                <a:cs typeface="Calibri"/>
                <a:sym typeface="Calibri"/>
              </a:defRPr>
            </a:lvl3pPr>
            <a:lvl4pPr marR="0" lvl="3"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R="0" lvl="4" algn="l" rtl="0">
              <a:lnSpc>
                <a:spcPct val="100000"/>
              </a:lnSpc>
              <a:spcBef>
                <a:spcPts val="600"/>
              </a:spcBef>
              <a:spcAft>
                <a:spcPts val="0"/>
              </a:spcAft>
              <a:buClr>
                <a:schemeClr val="dk1"/>
              </a:buClr>
              <a:buSzPts val="1600"/>
              <a:buFont typeface="Arial"/>
              <a:buChar char="&gt;"/>
              <a:defRPr sz="16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0" name="Google Shape;70;p12"/>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2"/>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spcBef>
                <a:spcPts val="0"/>
              </a:spcBef>
              <a:spcAft>
                <a:spcPts val="0"/>
              </a:spcAft>
              <a:buSzPts val="1200"/>
              <a:buNone/>
              <a:defRPr sz="1000">
                <a:solidFill>
                  <a:schemeClr val="dk2"/>
                </a:solidFill>
                <a:latin typeface="Arial"/>
                <a:ea typeface="Arial"/>
                <a:cs typeface="Arial"/>
                <a:sym typeface="Aria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311700" y="445025"/>
            <a:ext cx="8520600" cy="572700"/>
          </a:xfrm>
          <a:prstGeom prst="rect">
            <a:avLst/>
          </a:prstGeom>
          <a:noFill/>
          <a:ln>
            <a:noFill/>
          </a:ln>
        </p:spPr>
        <p:txBody>
          <a:bodyPr spcFirstLastPara="1" wrap="square" lIns="79125" tIns="79125" rIns="79125" bIns="79125" anchor="t" anchorCtr="0">
            <a:noAutofit/>
          </a:bodyPr>
          <a:lstStyle>
            <a:lvl1pPr lvl="0" algn="l">
              <a:lnSpc>
                <a:spcPct val="90000"/>
              </a:lnSpc>
              <a:spcBef>
                <a:spcPts val="0"/>
              </a:spcBef>
              <a:spcAft>
                <a:spcPts val="0"/>
              </a:spcAft>
              <a:buClr>
                <a:schemeClr val="dk1"/>
              </a:buClr>
              <a:buSzPts val="2400"/>
              <a:buFont typeface="Arial"/>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4" name="Google Shape;74;p13"/>
          <p:cNvSpPr txBox="1">
            <a:spLocks noGrp="1"/>
          </p:cNvSpPr>
          <p:nvPr>
            <p:ph type="body" idx="1"/>
          </p:nvPr>
        </p:nvSpPr>
        <p:spPr>
          <a:xfrm>
            <a:off x="311700" y="1152475"/>
            <a:ext cx="8520600" cy="3416400"/>
          </a:xfrm>
          <a:prstGeom prst="rect">
            <a:avLst/>
          </a:prstGeom>
          <a:noFill/>
          <a:ln>
            <a:noFill/>
          </a:ln>
        </p:spPr>
        <p:txBody>
          <a:bodyPr spcFirstLastPara="1" wrap="square" lIns="79125" tIns="79125" rIns="79125" bIns="79125" anchor="t" anchorCtr="0">
            <a:noAutofit/>
          </a:bodyPr>
          <a:lstStyle>
            <a:lvl1pPr marL="457200" lvl="0" indent="-330200" algn="l">
              <a:lnSpc>
                <a:spcPct val="100000"/>
              </a:lnSpc>
              <a:spcBef>
                <a:spcPts val="0"/>
              </a:spcBef>
              <a:spcAft>
                <a:spcPts val="0"/>
              </a:spcAft>
              <a:buSzPts val="1600"/>
              <a:buChar char="●"/>
              <a:defRPr/>
            </a:lvl1pPr>
            <a:lvl2pPr marL="914400" lvl="1" indent="-304800" algn="l">
              <a:lnSpc>
                <a:spcPct val="100000"/>
              </a:lnSpc>
              <a:spcBef>
                <a:spcPts val="1500"/>
              </a:spcBef>
              <a:spcAft>
                <a:spcPts val="0"/>
              </a:spcAft>
              <a:buClr>
                <a:schemeClr val="dk1"/>
              </a:buClr>
              <a:buSzPts val="1200"/>
              <a:buChar char="○"/>
              <a:defRPr/>
            </a:lvl2pPr>
            <a:lvl3pPr marL="1371600" lvl="2" indent="-304800" algn="l">
              <a:lnSpc>
                <a:spcPct val="100000"/>
              </a:lnSpc>
              <a:spcBef>
                <a:spcPts val="1500"/>
              </a:spcBef>
              <a:spcAft>
                <a:spcPts val="0"/>
              </a:spcAft>
              <a:buClr>
                <a:schemeClr val="dk1"/>
              </a:buClr>
              <a:buSzPts val="1200"/>
              <a:buChar char="■"/>
              <a:defRPr/>
            </a:lvl3pPr>
            <a:lvl4pPr marL="1828800" lvl="3" indent="-304800" algn="l">
              <a:lnSpc>
                <a:spcPct val="100000"/>
              </a:lnSpc>
              <a:spcBef>
                <a:spcPts val="1500"/>
              </a:spcBef>
              <a:spcAft>
                <a:spcPts val="0"/>
              </a:spcAft>
              <a:buClr>
                <a:schemeClr val="dk1"/>
              </a:buClr>
              <a:buSzPts val="1200"/>
              <a:buChar char="●"/>
              <a:defRPr/>
            </a:lvl4pPr>
            <a:lvl5pPr marL="2286000" lvl="4" indent="-304800" algn="l">
              <a:lnSpc>
                <a:spcPct val="100000"/>
              </a:lnSpc>
              <a:spcBef>
                <a:spcPts val="1500"/>
              </a:spcBef>
              <a:spcAft>
                <a:spcPts val="0"/>
              </a:spcAft>
              <a:buClr>
                <a:schemeClr val="dk1"/>
              </a:buClr>
              <a:buSzPts val="1200"/>
              <a:buChar char="○"/>
              <a:defRPr/>
            </a:lvl5pPr>
            <a:lvl6pPr marL="2743200" lvl="5" indent="-304800" algn="l">
              <a:lnSpc>
                <a:spcPct val="90000"/>
              </a:lnSpc>
              <a:spcBef>
                <a:spcPts val="1500"/>
              </a:spcBef>
              <a:spcAft>
                <a:spcPts val="0"/>
              </a:spcAft>
              <a:buClr>
                <a:schemeClr val="dk1"/>
              </a:buClr>
              <a:buSzPts val="1200"/>
              <a:buChar char="■"/>
              <a:defRPr/>
            </a:lvl6pPr>
            <a:lvl7pPr marL="3200400" lvl="6" indent="-304800" algn="l">
              <a:lnSpc>
                <a:spcPct val="90000"/>
              </a:lnSpc>
              <a:spcBef>
                <a:spcPts val="1500"/>
              </a:spcBef>
              <a:spcAft>
                <a:spcPts val="0"/>
              </a:spcAft>
              <a:buClr>
                <a:schemeClr val="dk1"/>
              </a:buClr>
              <a:buSzPts val="1200"/>
              <a:buChar char="●"/>
              <a:defRPr/>
            </a:lvl7pPr>
            <a:lvl8pPr marL="3657600" lvl="7" indent="-304800" algn="l">
              <a:lnSpc>
                <a:spcPct val="90000"/>
              </a:lnSpc>
              <a:spcBef>
                <a:spcPts val="1500"/>
              </a:spcBef>
              <a:spcAft>
                <a:spcPts val="0"/>
              </a:spcAft>
              <a:buClr>
                <a:schemeClr val="dk1"/>
              </a:buClr>
              <a:buSzPts val="1200"/>
              <a:buChar char="○"/>
              <a:defRPr/>
            </a:lvl8pPr>
            <a:lvl9pPr marL="4114800" lvl="8" indent="-304800" algn="l">
              <a:lnSpc>
                <a:spcPct val="90000"/>
              </a:lnSpc>
              <a:spcBef>
                <a:spcPts val="1500"/>
              </a:spcBef>
              <a:spcAft>
                <a:spcPts val="1500"/>
              </a:spcAft>
              <a:buClr>
                <a:schemeClr val="dk1"/>
              </a:buClr>
              <a:buSzPts val="1200"/>
              <a:buChar char="■"/>
              <a:defRPr/>
            </a:lvl9pPr>
          </a:lstStyle>
          <a:p>
            <a:endParaRPr/>
          </a:p>
        </p:txBody>
      </p:sp>
      <p:sp>
        <p:nvSpPr>
          <p:cNvPr id="75" name="Google Shape;75;p13"/>
          <p:cNvSpPr txBox="1">
            <a:spLocks noGrp="1"/>
          </p:cNvSpPr>
          <p:nvPr>
            <p:ph type="sldNum" idx="12"/>
          </p:nvPr>
        </p:nvSpPr>
        <p:spPr>
          <a:xfrm>
            <a:off x="8472458" y="4663217"/>
            <a:ext cx="548700" cy="393600"/>
          </a:xfrm>
          <a:prstGeom prst="rect">
            <a:avLst/>
          </a:prstGeom>
          <a:noFill/>
          <a:ln>
            <a:noFill/>
          </a:ln>
        </p:spPr>
        <p:txBody>
          <a:bodyPr spcFirstLastPara="1" wrap="square" lIns="79125" tIns="79125" rIns="79125" bIns="79125" anchor="ctr" anchorCtr="0">
            <a:noAutofit/>
          </a:bodyPr>
          <a:lstStyle>
            <a:lvl1pPr marL="0" marR="0" lvl="0"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Vergelijking">
    <p:spTree>
      <p:nvGrpSpPr>
        <p:cNvPr id="1" name=""/>
        <p:cNvGrpSpPr/>
        <p:nvPr/>
      </p:nvGrpSpPr>
      <p:grpSpPr>
        <a:xfrm>
          <a:off x="0" y="0"/>
          <a:ext cx="0" cy="0"/>
          <a:chOff x="0" y="0"/>
          <a:chExt cx="0" cy="0"/>
        </a:xfrm>
      </p:grpSpPr>
      <p:sp>
        <p:nvSpPr>
          <p:cNvPr id="26" name="Shape 26"/>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27" name="Shape 27"/>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Inhoud met bijschrift">
    <p:spTree>
      <p:nvGrpSpPr>
        <p:cNvPr id="1" name=""/>
        <p:cNvGrpSpPr/>
        <p:nvPr/>
      </p:nvGrpSpPr>
      <p:grpSpPr>
        <a:xfrm>
          <a:off x="0" y="0"/>
          <a:ext cx="0" cy="0"/>
          <a:chOff x="0" y="0"/>
          <a:chExt cx="0" cy="0"/>
        </a:xfrm>
      </p:grpSpPr>
      <p:sp>
        <p:nvSpPr>
          <p:cNvPr id="35" name="Shape 35"/>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36" name="Shape 36"/>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Afbeelding met bijschrift">
    <p:spTree>
      <p:nvGrpSpPr>
        <p:cNvPr id="1" name=""/>
        <p:cNvGrpSpPr/>
        <p:nvPr/>
      </p:nvGrpSpPr>
      <p:grpSpPr>
        <a:xfrm>
          <a:off x="0" y="0"/>
          <a:ext cx="0" cy="0"/>
          <a:chOff x="0" y="0"/>
          <a:chExt cx="0" cy="0"/>
        </a:xfrm>
      </p:grpSpPr>
      <p:sp>
        <p:nvSpPr>
          <p:cNvPr id="39" name="Shape 39"/>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40" name="Shape 40"/>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100"/>
            </a:lvl1pPr>
            <a:lvl2pPr marL="0" indent="342900">
              <a:spcBef>
                <a:spcPts val="225"/>
              </a:spcBef>
              <a:buSzTx/>
              <a:buFontTx/>
              <a:buNone/>
              <a:defRPr sz="1100"/>
            </a:lvl2pPr>
            <a:lvl3pPr marL="0" indent="685800">
              <a:spcBef>
                <a:spcPts val="225"/>
              </a:spcBef>
              <a:buSzTx/>
              <a:buFontTx/>
              <a:buNone/>
              <a:defRPr sz="1100"/>
            </a:lvl3pPr>
            <a:lvl4pPr marL="0" indent="1028700">
              <a:spcBef>
                <a:spcPts val="225"/>
              </a:spcBef>
              <a:buSzTx/>
              <a:buFontTx/>
              <a:buNone/>
              <a:defRPr sz="1100"/>
            </a:lvl4pPr>
            <a:lvl5pPr marL="0" indent="1371600">
              <a:spcBef>
                <a:spcPts val="225"/>
              </a:spcBef>
              <a:buSzTx/>
              <a:buFontTx/>
              <a:buNone/>
              <a:defRPr sz="1100"/>
            </a:lvl5pPr>
          </a:lstStyle>
          <a:p>
            <a:pPr lvl="0">
              <a:defRPr sz="1800"/>
            </a:pPr>
            <a:r>
              <a:rPr sz="1100"/>
              <a:t>Hoofdtekst - niveau één</a:t>
            </a:r>
          </a:p>
          <a:p>
            <a:pPr lvl="1">
              <a:defRPr sz="1800"/>
            </a:pPr>
            <a:r>
              <a:rPr sz="1100"/>
              <a:t>Hoofdtekst - niveau twee</a:t>
            </a:r>
          </a:p>
          <a:p>
            <a:pPr lvl="2">
              <a:defRPr sz="1800"/>
            </a:pPr>
            <a:r>
              <a:rPr sz="1100"/>
              <a:t>Hoofdtekst - niveau drie</a:t>
            </a:r>
          </a:p>
          <a:p>
            <a:pPr lvl="3">
              <a:defRPr sz="1800"/>
            </a:pPr>
            <a:r>
              <a:rPr sz="1100"/>
              <a:t>Hoofdtekst - niveau vier</a:t>
            </a:r>
          </a:p>
          <a:p>
            <a:pPr lvl="4">
              <a:defRPr sz="1800"/>
            </a:pPr>
            <a:r>
              <a:rPr sz="1100"/>
              <a:t>Hoofdtekst - niveau vijf</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Verticale titel en tekst">
    <p:spTree>
      <p:nvGrpSpPr>
        <p:cNvPr id="1" name=""/>
        <p:cNvGrpSpPr/>
        <p:nvPr/>
      </p:nvGrpSpPr>
      <p:grpSpPr>
        <a:xfrm>
          <a:off x="0" y="0"/>
          <a:ext cx="0" cy="0"/>
          <a:chOff x="0" y="0"/>
          <a:chExt cx="0" cy="0"/>
        </a:xfrm>
      </p:grpSpPr>
      <p:sp>
        <p:nvSpPr>
          <p:cNvPr id="47" name="Shape 47"/>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48" name="Shape 48"/>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sp>
        <p:nvSpPr>
          <p:cNvPr id="65" name="Shape 65"/>
          <p:cNvSpPr>
            <a:spLocks noGrp="1"/>
          </p:cNvSpPr>
          <p:nvPr>
            <p:ph type="title"/>
          </p:nvPr>
        </p:nvSpPr>
        <p:spPr>
          <a:xfrm>
            <a:off x="722313" y="3305176"/>
            <a:ext cx="7772401" cy="1021556"/>
          </a:xfrm>
          <a:prstGeom prst="rect">
            <a:avLst/>
          </a:prstGeom>
        </p:spPr>
        <p:txBody>
          <a:bodyPr anchor="t"/>
          <a:lstStyle>
            <a:lvl1pPr>
              <a:defRPr sz="3000" cap="all">
                <a:latin typeface="Flanders Art Sans Bold"/>
                <a:ea typeface="Flanders Art Sans Bold"/>
                <a:cs typeface="Flanders Art Sans Bold"/>
                <a:sym typeface="Flanders Art Sans Bold"/>
              </a:defRPr>
            </a:lvl1pPr>
          </a:lstStyle>
          <a:p>
            <a:pPr lvl="0">
              <a:defRPr sz="1800" b="0" cap="none"/>
            </a:pPr>
            <a:r>
              <a:rPr sz="3000" b="1" cap="all"/>
              <a:t>Titeltekst</a:t>
            </a:r>
          </a:p>
        </p:txBody>
      </p:sp>
      <p:sp>
        <p:nvSpPr>
          <p:cNvPr id="66" name="Shape 66"/>
          <p:cNvSpPr>
            <a:spLocks noGrp="1"/>
          </p:cNvSpPr>
          <p:nvPr>
            <p:ph type="body" idx="1"/>
          </p:nvPr>
        </p:nvSpPr>
        <p:spPr>
          <a:xfrm>
            <a:off x="722313" y="2180035"/>
            <a:ext cx="7772401" cy="1125141"/>
          </a:xfrm>
          <a:prstGeom prst="rect">
            <a:avLst/>
          </a:prstGeom>
        </p:spPr>
        <p:txBody>
          <a:bodyPr anchor="b"/>
          <a:lstStyle>
            <a:lvl1pPr marL="0" indent="0">
              <a:spcBef>
                <a:spcPts val="300"/>
              </a:spcBef>
              <a:buSzTx/>
              <a:buFontTx/>
              <a:buNone/>
              <a:defRPr sz="1500">
                <a:solidFill>
                  <a:srgbClr val="888888"/>
                </a:solidFill>
              </a:defRPr>
            </a:lvl1pPr>
            <a:lvl2pPr marL="0" indent="342900">
              <a:spcBef>
                <a:spcPts val="300"/>
              </a:spcBef>
              <a:buSzTx/>
              <a:buFontTx/>
              <a:buNone/>
              <a:defRPr sz="1500">
                <a:solidFill>
                  <a:srgbClr val="888888"/>
                </a:solidFill>
              </a:defRPr>
            </a:lvl2pPr>
            <a:lvl3pPr marL="0" indent="685800">
              <a:spcBef>
                <a:spcPts val="300"/>
              </a:spcBef>
              <a:buSzTx/>
              <a:buFontTx/>
              <a:buNone/>
              <a:defRPr sz="1500">
                <a:solidFill>
                  <a:srgbClr val="888888"/>
                </a:solidFill>
              </a:defRPr>
            </a:lvl3pPr>
            <a:lvl4pPr marL="0" indent="1028700">
              <a:spcBef>
                <a:spcPts val="300"/>
              </a:spcBef>
              <a:buSzTx/>
              <a:buFontTx/>
              <a:buNone/>
              <a:defRPr sz="1500">
                <a:solidFill>
                  <a:srgbClr val="888888"/>
                </a:solidFill>
              </a:defRPr>
            </a:lvl4pPr>
            <a:lvl5pPr marL="0" indent="1371600">
              <a:spcBef>
                <a:spcPts val="300"/>
              </a:spcBef>
              <a:buSzTx/>
              <a:buFontTx/>
              <a:buNone/>
              <a:defRPr sz="1500">
                <a:solidFill>
                  <a:srgbClr val="888888"/>
                </a:solidFill>
              </a:defRPr>
            </a:lvl5pPr>
          </a:lstStyle>
          <a:p>
            <a:pPr lvl="0">
              <a:defRPr sz="1800">
                <a:solidFill>
                  <a:srgbClr val="000000"/>
                </a:solidFill>
              </a:defRPr>
            </a:pPr>
            <a:r>
              <a:rPr sz="1500">
                <a:solidFill>
                  <a:srgbClr val="888888"/>
                </a:solidFill>
              </a:rPr>
              <a:t>Hoofdtekst - niveau één</a:t>
            </a:r>
          </a:p>
          <a:p>
            <a:pPr lvl="1">
              <a:defRPr sz="1800">
                <a:solidFill>
                  <a:srgbClr val="000000"/>
                </a:solidFill>
              </a:defRPr>
            </a:pPr>
            <a:r>
              <a:rPr sz="1500">
                <a:solidFill>
                  <a:srgbClr val="888888"/>
                </a:solidFill>
              </a:rPr>
              <a:t>Hoofdtekst - niveau twee</a:t>
            </a:r>
          </a:p>
          <a:p>
            <a:pPr lvl="2">
              <a:defRPr sz="1800">
                <a:solidFill>
                  <a:srgbClr val="000000"/>
                </a:solidFill>
              </a:defRPr>
            </a:pPr>
            <a:r>
              <a:rPr sz="1500">
                <a:solidFill>
                  <a:srgbClr val="888888"/>
                </a:solidFill>
              </a:rPr>
              <a:t>Hoofdtekst - niveau drie</a:t>
            </a:r>
          </a:p>
          <a:p>
            <a:pPr lvl="3">
              <a:defRPr sz="1800">
                <a:solidFill>
                  <a:srgbClr val="000000"/>
                </a:solidFill>
              </a:defRPr>
            </a:pPr>
            <a:r>
              <a:rPr sz="1500">
                <a:solidFill>
                  <a:srgbClr val="888888"/>
                </a:solidFill>
              </a:rPr>
              <a:t>Hoofdtekst - niveau vier</a:t>
            </a:r>
          </a:p>
          <a:p>
            <a:pPr lvl="4">
              <a:defRPr sz="1800">
                <a:solidFill>
                  <a:srgbClr val="000000"/>
                </a:solidFill>
              </a:defRPr>
            </a:pPr>
            <a:r>
              <a:rPr sz="1500">
                <a:solidFill>
                  <a:srgbClr val="888888"/>
                </a:solidFill>
              </a:rPr>
              <a:t>Hoofdtekst - niveau vijf</a:t>
            </a:r>
          </a:p>
        </p:txBody>
      </p:sp>
      <p:sp>
        <p:nvSpPr>
          <p:cNvPr id="67" name="Shape 6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Inhoud van twee">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b="0"/>
            </a:pPr>
            <a:r>
              <a:rPr sz="3300" b="1"/>
              <a:t>Titeltekst</a:t>
            </a:r>
          </a:p>
        </p:txBody>
      </p:sp>
      <p:sp>
        <p:nvSpPr>
          <p:cNvPr id="70" name="Shape 70"/>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Hoofdtekst - niveau één</a:t>
            </a:r>
          </a:p>
          <a:p>
            <a:pPr lvl="1">
              <a:defRPr sz="1800"/>
            </a:pPr>
            <a:r>
              <a:rPr sz="2100"/>
              <a:t>Hoofdtekst - niveau twee</a:t>
            </a:r>
          </a:p>
          <a:p>
            <a:pPr lvl="2">
              <a:defRPr sz="1800"/>
            </a:pPr>
            <a:r>
              <a:rPr sz="2100"/>
              <a:t>Hoofdtekst - niveau drie</a:t>
            </a:r>
          </a:p>
          <a:p>
            <a:pPr lvl="3">
              <a:defRPr sz="1800"/>
            </a:pPr>
            <a:r>
              <a:rPr sz="2100"/>
              <a:t>Hoofdtekst - niveau vier</a:t>
            </a:r>
          </a:p>
          <a:p>
            <a:pPr lvl="4">
              <a:defRPr sz="1800"/>
            </a:pPr>
            <a:r>
              <a:rPr sz="2100"/>
              <a:t>Hoofdtekst - niveau vijf</a:t>
            </a:r>
          </a:p>
        </p:txBody>
      </p:sp>
      <p:sp>
        <p:nvSpPr>
          <p:cNvPr id="71" name="Shape 7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Vergelijking">
    <p:spTree>
      <p:nvGrpSpPr>
        <p:cNvPr id="1" name=""/>
        <p:cNvGrpSpPr/>
        <p:nvPr/>
      </p:nvGrpSpPr>
      <p:grpSpPr>
        <a:xfrm>
          <a:off x="0" y="0"/>
          <a:ext cx="0" cy="0"/>
          <a:chOff x="0" y="0"/>
          <a:chExt cx="0" cy="0"/>
        </a:xfrm>
      </p:grpSpPr>
      <p:sp>
        <p:nvSpPr>
          <p:cNvPr id="73" name="Shape 73"/>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74" name="Shape 74"/>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75" name="Shape 7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Inhoud met bijschrift">
    <p:spTree>
      <p:nvGrpSpPr>
        <p:cNvPr id="1" name=""/>
        <p:cNvGrpSpPr/>
        <p:nvPr/>
      </p:nvGrpSpPr>
      <p:grpSpPr>
        <a:xfrm>
          <a:off x="0" y="0"/>
          <a:ext cx="0" cy="0"/>
          <a:chOff x="0" y="0"/>
          <a:chExt cx="0" cy="0"/>
        </a:xfrm>
      </p:grpSpPr>
      <p:sp>
        <p:nvSpPr>
          <p:cNvPr id="82" name="Shape 82"/>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3" name="Shape 83"/>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84" name="Shape 8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Afbeelding met bijschrift">
    <p:spTree>
      <p:nvGrpSpPr>
        <p:cNvPr id="1" name=""/>
        <p:cNvGrpSpPr/>
        <p:nvPr/>
      </p:nvGrpSpPr>
      <p:grpSpPr>
        <a:xfrm>
          <a:off x="0" y="0"/>
          <a:ext cx="0" cy="0"/>
          <a:chOff x="0" y="0"/>
          <a:chExt cx="0" cy="0"/>
        </a:xfrm>
      </p:grpSpPr>
      <p:sp>
        <p:nvSpPr>
          <p:cNvPr id="86" name="Shape 86"/>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7" name="Shape 87"/>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100"/>
            </a:lvl1pPr>
            <a:lvl2pPr marL="0" indent="342900">
              <a:spcBef>
                <a:spcPts val="225"/>
              </a:spcBef>
              <a:buSzTx/>
              <a:buFontTx/>
              <a:buNone/>
              <a:defRPr sz="1100"/>
            </a:lvl2pPr>
            <a:lvl3pPr marL="0" indent="685800">
              <a:spcBef>
                <a:spcPts val="225"/>
              </a:spcBef>
              <a:buSzTx/>
              <a:buFontTx/>
              <a:buNone/>
              <a:defRPr sz="1100"/>
            </a:lvl3pPr>
            <a:lvl4pPr marL="0" indent="1028700">
              <a:spcBef>
                <a:spcPts val="225"/>
              </a:spcBef>
              <a:buSzTx/>
              <a:buFontTx/>
              <a:buNone/>
              <a:defRPr sz="1100"/>
            </a:lvl4pPr>
            <a:lvl5pPr marL="0" indent="1371600">
              <a:spcBef>
                <a:spcPts val="225"/>
              </a:spcBef>
              <a:buSzTx/>
              <a:buFontTx/>
              <a:buNone/>
              <a:defRPr sz="1100"/>
            </a:lvl5pPr>
          </a:lstStyle>
          <a:p>
            <a:pPr lvl="0">
              <a:defRPr sz="1800"/>
            </a:pPr>
            <a:r>
              <a:rPr sz="1100"/>
              <a:t>Hoofdtekst - niveau één</a:t>
            </a:r>
          </a:p>
          <a:p>
            <a:pPr lvl="1">
              <a:defRPr sz="1800"/>
            </a:pPr>
            <a:r>
              <a:rPr sz="1100"/>
              <a:t>Hoofdtekst - niveau twee</a:t>
            </a:r>
          </a:p>
          <a:p>
            <a:pPr lvl="2">
              <a:defRPr sz="1800"/>
            </a:pPr>
            <a:r>
              <a:rPr sz="1100"/>
              <a:t>Hoofdtekst - niveau drie</a:t>
            </a:r>
          </a:p>
          <a:p>
            <a:pPr lvl="3">
              <a:defRPr sz="1800"/>
            </a:pPr>
            <a:r>
              <a:rPr sz="1100"/>
              <a:t>Hoofdtekst - niveau vier</a:t>
            </a:r>
          </a:p>
          <a:p>
            <a:pPr lvl="4">
              <a:defRPr sz="1800"/>
            </a:pPr>
            <a:r>
              <a:rPr sz="1100"/>
              <a:t>Hoofdtekst - niveau vijf</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el en verticale teks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b="0"/>
            </a:pPr>
            <a:r>
              <a:rPr sz="3300" b="1"/>
              <a:t>Titeltekst</a:t>
            </a:r>
          </a:p>
        </p:txBody>
      </p:sp>
      <p:sp>
        <p:nvSpPr>
          <p:cNvPr id="91" name="Shape 91"/>
          <p:cNvSpPr>
            <a:spLocks noGrp="1"/>
          </p:cNvSpPr>
          <p:nvPr>
            <p:ph type="body" idx="1"/>
          </p:nvPr>
        </p:nvSpPr>
        <p:spPr>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2" name="Shape 9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Verticale titel en tekst">
    <p:spTree>
      <p:nvGrpSpPr>
        <p:cNvPr id="1" name=""/>
        <p:cNvGrpSpPr/>
        <p:nvPr/>
      </p:nvGrpSpPr>
      <p:grpSpPr>
        <a:xfrm>
          <a:off x="0" y="0"/>
          <a:ext cx="0" cy="0"/>
          <a:chOff x="0" y="0"/>
          <a:chExt cx="0" cy="0"/>
        </a:xfrm>
      </p:grpSpPr>
      <p:sp>
        <p:nvSpPr>
          <p:cNvPr id="94" name="Shape 94"/>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95" name="Shape 95"/>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7881929" y="4869657"/>
            <a:ext cx="2141621" cy="200055"/>
          </a:xfrm>
        </p:spPr>
        <p:txBody>
          <a:bodyPr/>
          <a:lstStyle>
            <a:lvl1pPr>
              <a:defRPr sz="700">
                <a:latin typeface="FlandersArtSans-Regular" panose="00000500000000000000" pitchFamily="2" charset="0"/>
              </a:defRPr>
            </a:lvl1pPr>
          </a:lstStyle>
          <a:p>
            <a:fld id="{7749CDD0-7D77-4D23-9A27-F361E39BA472}" type="datetime1">
              <a:rPr lang="nl-BE" smtClean="0"/>
              <a:pPr/>
              <a:t>18/02/2020</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en-US"/>
              <a:t>Click to edit Master title style</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700">
                <a:latin typeface="FlandersArtSans-Regular" panose="00000500000000000000" pitchFamily="2" charset="0"/>
              </a:defRPr>
            </a:lvl1pPr>
            <a:lvl2pPr>
              <a:lnSpc>
                <a:spcPct val="90000"/>
              </a:lnSpc>
              <a:buSzPct val="75000"/>
              <a:buFontTx/>
              <a:buBlip>
                <a:blip r:embed="rId3"/>
              </a:buBlip>
              <a:defRPr sz="17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pic>
        <p:nvPicPr>
          <p:cNvPr id="10" name="Afbeelding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9119" y="4392900"/>
            <a:ext cx="1733762" cy="535733"/>
          </a:xfrm>
          <a:prstGeom prst="rect">
            <a:avLst/>
          </a:prstGeom>
        </p:spPr>
      </p:pic>
      <p:pic>
        <p:nvPicPr>
          <p:cNvPr id="7" name="Informatie_vlaanderen.png">
            <a:extLst>
              <a:ext uri="{FF2B5EF4-FFF2-40B4-BE49-F238E27FC236}">
                <a16:creationId xmlns:a16="http://schemas.microsoft.com/office/drawing/2014/main" id="{0D321140-63A2-4B6D-851D-9E512F546E86}"/>
              </a:ext>
            </a:extLst>
          </p:cNvPr>
          <p:cNvPicPr/>
          <p:nvPr userDrawn="1"/>
        </p:nvPicPr>
        <p:blipFill>
          <a:blip r:embed="rId5">
            <a:biLevel thresh="75000"/>
          </a:blip>
          <a:stretch>
            <a:fillRect/>
          </a:stretch>
        </p:blipFill>
        <p:spPr>
          <a:xfrm>
            <a:off x="7339258" y="4508961"/>
            <a:ext cx="1404939" cy="303611"/>
          </a:xfrm>
          <a:prstGeom prst="rect">
            <a:avLst/>
          </a:prstGeom>
          <a:ln w="12700">
            <a:miter lim="400000"/>
          </a:ln>
        </p:spPr>
      </p:pic>
    </p:spTree>
    <p:extLst>
      <p:ext uri="{BB962C8B-B14F-4D97-AF65-F5344CB8AC3E}">
        <p14:creationId xmlns:p14="http://schemas.microsoft.com/office/powerpoint/2010/main" val="447017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7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369332"/>
          </a:xfrm>
          <a:prstGeom prst="rect">
            <a:avLst/>
          </a:prstGeom>
          <a:noFill/>
        </p:spPr>
        <p:txBody>
          <a:bodyPr wrap="square" rtlCol="0">
            <a:spAutoFit/>
          </a:bodyPr>
          <a:lstStyle/>
          <a:p>
            <a:endParaRPr lang="nl-BE"/>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r>
              <a:rPr lang="nl-BE"/>
              <a:t>Sessie xx - titel</a:t>
            </a:r>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a:t>Klik hier om een hoofdtitel toe te voegen</a:t>
            </a:r>
            <a:endParaRPr lang="nl-BE"/>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00" kern="1200" dirty="0" smtClean="0">
                <a:solidFill>
                  <a:schemeClr val="tx1"/>
                </a:solidFill>
                <a:latin typeface="+mn-lt"/>
                <a:ea typeface="+mn-ea"/>
                <a:cs typeface="+mn-cs"/>
              </a:defRPr>
            </a:lvl1pPr>
            <a:lvl2pPr marL="216000" indent="0">
              <a:buFontTx/>
              <a:buNone/>
              <a:defRPr lang="nl-NL" sz="1000" kern="1200" dirty="0" smtClean="0">
                <a:solidFill>
                  <a:schemeClr val="tx1"/>
                </a:solidFill>
                <a:latin typeface="+mn-lt"/>
                <a:ea typeface="+mn-ea"/>
                <a:cs typeface="+mn-cs"/>
              </a:defRPr>
            </a:lvl2pPr>
            <a:lvl3pPr marL="432000" indent="0">
              <a:buFontTx/>
              <a:buNone/>
              <a:defRPr lang="nl-NL" sz="1000" kern="1200" dirty="0" smtClean="0">
                <a:solidFill>
                  <a:schemeClr val="tx1"/>
                </a:solidFill>
                <a:latin typeface="+mn-lt"/>
                <a:ea typeface="+mn-ea"/>
                <a:cs typeface="+mn-cs"/>
              </a:defRPr>
            </a:lvl3pPr>
            <a:lvl4pPr marL="648000" indent="0">
              <a:buFontTx/>
              <a:buNone/>
              <a:defRPr lang="nl-NL" sz="1000" kern="1200" dirty="0" smtClean="0">
                <a:solidFill>
                  <a:schemeClr val="tx1"/>
                </a:solidFill>
                <a:latin typeface="+mn-lt"/>
                <a:ea typeface="+mn-ea"/>
                <a:cs typeface="+mn-cs"/>
              </a:defRPr>
            </a:lvl4pPr>
            <a:lvl5pPr marL="864000" indent="0">
              <a:buFontTx/>
              <a:buNone/>
              <a:defRPr lang="nl-BE" sz="1000" kern="1200" dirty="0">
                <a:solidFill>
                  <a:schemeClr val="tx1"/>
                </a:solidFill>
                <a:latin typeface="+mn-lt"/>
                <a:ea typeface="+mn-ea"/>
                <a:cs typeface="+mn-cs"/>
              </a:defRPr>
            </a:lvl5pPr>
          </a:lstStyle>
          <a:p>
            <a:pPr lvl="0"/>
            <a:r>
              <a:rPr lang="nl-NL"/>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387744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15" userDrawn="1">
          <p15:clr>
            <a:srgbClr val="FBAE40"/>
          </p15:clr>
        </p15:guide>
        <p15:guide id="2" pos="27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369332"/>
          </a:xfrm>
          <a:prstGeom prst="rect">
            <a:avLst/>
          </a:prstGeom>
          <a:noFill/>
        </p:spPr>
        <p:txBody>
          <a:bodyPr wrap="square" rtlCol="0">
            <a:spAutoFit/>
          </a:bodyPr>
          <a:lstStyle/>
          <a:p>
            <a:endParaRPr lang="nl-BE"/>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endParaRPr lang="nl-BE"/>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a:t>Klik hier om een hoofdtitel toe te voegen</a:t>
            </a:r>
            <a:endParaRPr lang="nl-BE"/>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00" kern="1200" dirty="0" smtClean="0">
                <a:solidFill>
                  <a:schemeClr val="tx1"/>
                </a:solidFill>
                <a:latin typeface="+mn-lt"/>
                <a:ea typeface="+mn-ea"/>
                <a:cs typeface="+mn-cs"/>
              </a:defRPr>
            </a:lvl1pPr>
            <a:lvl2pPr marL="216000" indent="0">
              <a:buFontTx/>
              <a:buNone/>
              <a:defRPr lang="nl-NL" sz="1000" kern="1200" dirty="0" smtClean="0">
                <a:solidFill>
                  <a:schemeClr val="tx1"/>
                </a:solidFill>
                <a:latin typeface="+mn-lt"/>
                <a:ea typeface="+mn-ea"/>
                <a:cs typeface="+mn-cs"/>
              </a:defRPr>
            </a:lvl2pPr>
            <a:lvl3pPr marL="432000" indent="0">
              <a:buFontTx/>
              <a:buNone/>
              <a:defRPr lang="nl-NL" sz="1000" kern="1200" dirty="0" smtClean="0">
                <a:solidFill>
                  <a:schemeClr val="tx1"/>
                </a:solidFill>
                <a:latin typeface="+mn-lt"/>
                <a:ea typeface="+mn-ea"/>
                <a:cs typeface="+mn-cs"/>
              </a:defRPr>
            </a:lvl3pPr>
            <a:lvl4pPr marL="648000" indent="0">
              <a:buFontTx/>
              <a:buNone/>
              <a:defRPr lang="nl-NL" sz="1000" kern="1200" dirty="0" smtClean="0">
                <a:solidFill>
                  <a:schemeClr val="tx1"/>
                </a:solidFill>
                <a:latin typeface="+mn-lt"/>
                <a:ea typeface="+mn-ea"/>
                <a:cs typeface="+mn-cs"/>
              </a:defRPr>
            </a:lvl4pPr>
            <a:lvl5pPr marL="864000" indent="0">
              <a:buFontTx/>
              <a:buNone/>
              <a:defRPr lang="nl-BE" sz="1000" kern="1200" dirty="0">
                <a:solidFill>
                  <a:schemeClr val="tx1"/>
                </a:solidFill>
                <a:latin typeface="+mn-lt"/>
                <a:ea typeface="+mn-ea"/>
                <a:cs typeface="+mn-cs"/>
              </a:defRPr>
            </a:lvl5pPr>
          </a:lstStyle>
          <a:p>
            <a:pPr lvl="0"/>
            <a:r>
              <a:rPr lang="nl-NL"/>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387744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215" userDrawn="1">
          <p15:clr>
            <a:srgbClr val="FBAE40"/>
          </p15:clr>
        </p15:guide>
        <p15:guide id="2" pos="27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571500" y="1248129"/>
            <a:ext cx="7869238" cy="332184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A9515D32-A534-3649-AB9E-9532241039DC}" type="slidenum">
              <a:rPr lang="nl-BE"/>
              <a:pPr>
                <a:defRPr/>
              </a:pPr>
              <a:t>‹#›</a:t>
            </a:fld>
            <a:endParaRPr lang="nl-BE"/>
          </a:p>
        </p:txBody>
      </p:sp>
    </p:spTree>
    <p:extLst>
      <p:ext uri="{BB962C8B-B14F-4D97-AF65-F5344CB8AC3E}">
        <p14:creationId xmlns:p14="http://schemas.microsoft.com/office/powerpoint/2010/main" val="3283202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4" name="Google Shape;44;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 name="Google Shape;45;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6" name="Google Shape;4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1.xml"/><Relationship Id="rId7" Type="http://schemas.openxmlformats.org/officeDocument/2006/relationships/image" Target="../media/image9.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32" r:id="rId7"/>
    <p:sldLayoutId id="2147483713" r:id="rId8"/>
    <p:sldLayoutId id="2147483714" r:id="rId9"/>
    <p:sldLayoutId id="2147483733" r:id="rId10"/>
    <p:sldLayoutId id="2147483734" r:id="rId11"/>
    <p:sldLayoutId id="2147483717" r:id="rId12"/>
    <p:sldLayoutId id="2147483718" r:id="rId13"/>
    <p:sldLayoutId id="2147483725" r:id="rId14"/>
    <p:sldLayoutId id="2147483701" r:id="rId15"/>
    <p:sldLayoutId id="2147483702" r:id="rId16"/>
    <p:sldLayoutId id="2147483703" r:id="rId17"/>
    <p:sldLayoutId id="214748370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18/02/2020</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228600" algn="l" rtl="0">
              <a:lnSpc>
                <a:spcPct val="100000"/>
              </a:lnSpc>
              <a:spcBef>
                <a:spcPts val="600"/>
              </a:spcBef>
              <a:spcAft>
                <a:spcPts val="0"/>
              </a:spcAft>
              <a:buClr>
                <a:schemeClr val="accent1"/>
              </a:buClr>
              <a:buSzPts val="2100"/>
              <a:buFont typeface="Arial"/>
              <a:buNone/>
              <a:defRPr sz="21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6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2pPr>
            <a:lvl3pPr marL="1371600" marR="0" lvl="2" indent="-336550" algn="l" rtl="0">
              <a:lnSpc>
                <a:spcPct val="100000"/>
              </a:lnSpc>
              <a:spcBef>
                <a:spcPts val="600"/>
              </a:spcBef>
              <a:spcAft>
                <a:spcPts val="0"/>
              </a:spcAft>
              <a:buClr>
                <a:schemeClr val="dk1"/>
              </a:buClr>
              <a:buSzPts val="1700"/>
              <a:buFont typeface="Arial"/>
              <a:buChar char="&gt;"/>
              <a:defRPr sz="17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600"/>
              </a:spcBef>
              <a:spcAft>
                <a:spcPts val="0"/>
              </a:spcAft>
              <a:buClr>
                <a:schemeClr val="dk1"/>
              </a:buClr>
              <a:buSzPts val="1600"/>
              <a:buFont typeface="Noto Sans Symbols"/>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600"/>
              </a:spcBef>
              <a:spcAft>
                <a:spcPts val="0"/>
              </a:spcAft>
              <a:buClr>
                <a:schemeClr val="dk1"/>
              </a:buClr>
              <a:buSzPts val="1600"/>
              <a:buFont typeface="Arial"/>
              <a:buChar char="&gt;"/>
              <a:defRPr sz="1600" b="0" i="0" u="none" strike="noStrike" cap="none">
                <a:solidFill>
                  <a:schemeClr val="dk1"/>
                </a:solidFill>
                <a:latin typeface="Calibri"/>
                <a:ea typeface="Calibri"/>
                <a:cs typeface="Calibri"/>
                <a:sym typeface="Calibri"/>
              </a:defRPr>
            </a:lvl5pPr>
            <a:lvl6pPr marL="2743200" marR="0" lvl="5"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90000"/>
              </a:lnSpc>
              <a:spcBef>
                <a:spcPts val="4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 name="Google Shape;11;p1"/>
          <p:cNvSpPr/>
          <p:nvPr/>
        </p:nvSpPr>
        <p:spPr>
          <a:xfrm>
            <a:off x="0" y="0"/>
            <a:ext cx="323400" cy="51435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marR="0" lvl="0" algn="l" rtl="0">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a:endParaRPr/>
          </a:p>
        </p:txBody>
      </p:sp>
      <p:sp>
        <p:nvSpPr>
          <p:cNvPr id="13" name="Google Shape;13;p1"/>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0" marR="0" lvl="1" indent="0" algn="r" rtl="0">
              <a:spcBef>
                <a:spcPts val="0"/>
              </a:spcBef>
              <a:buNone/>
              <a:defRPr sz="1000" b="0" i="0" u="none" strike="noStrike" cap="none">
                <a:solidFill>
                  <a:schemeClr val="dk2"/>
                </a:solidFill>
                <a:latin typeface="Arial"/>
                <a:ea typeface="Arial"/>
                <a:cs typeface="Arial"/>
                <a:sym typeface="Arial"/>
              </a:defRPr>
            </a:lvl2pPr>
            <a:lvl3pPr marL="0" marR="0" lvl="2" indent="0" algn="r" rtl="0">
              <a:spcBef>
                <a:spcPts val="0"/>
              </a:spcBef>
              <a:buNone/>
              <a:defRPr sz="1000" b="0" i="0" u="none" strike="noStrike" cap="none">
                <a:solidFill>
                  <a:schemeClr val="dk2"/>
                </a:solidFill>
                <a:latin typeface="Arial"/>
                <a:ea typeface="Arial"/>
                <a:cs typeface="Arial"/>
                <a:sym typeface="Arial"/>
              </a:defRPr>
            </a:lvl3pPr>
            <a:lvl4pPr marL="0" marR="0" lvl="3" indent="0" algn="r" rtl="0">
              <a:spcBef>
                <a:spcPts val="0"/>
              </a:spcBef>
              <a:buNone/>
              <a:defRPr sz="1000" b="0" i="0" u="none" strike="noStrike" cap="none">
                <a:solidFill>
                  <a:schemeClr val="dk2"/>
                </a:solidFill>
                <a:latin typeface="Arial"/>
                <a:ea typeface="Arial"/>
                <a:cs typeface="Arial"/>
                <a:sym typeface="Arial"/>
              </a:defRPr>
            </a:lvl4pPr>
            <a:lvl5pPr marL="0" marR="0" lvl="4" indent="0" algn="r" rtl="0">
              <a:spcBef>
                <a:spcPts val="0"/>
              </a:spcBef>
              <a:buNone/>
              <a:defRPr sz="1000" b="0" i="0" u="none" strike="noStrike" cap="none">
                <a:solidFill>
                  <a:schemeClr val="dk2"/>
                </a:solidFill>
                <a:latin typeface="Arial"/>
                <a:ea typeface="Arial"/>
                <a:cs typeface="Arial"/>
                <a:sym typeface="Arial"/>
              </a:defRPr>
            </a:lvl5pPr>
            <a:lvl6pPr marL="0" marR="0" lvl="5" indent="0" algn="r" rtl="0">
              <a:spcBef>
                <a:spcPts val="0"/>
              </a:spcBef>
              <a:buNone/>
              <a:defRPr sz="1000" b="0" i="0" u="none" strike="noStrike" cap="none">
                <a:solidFill>
                  <a:schemeClr val="dk2"/>
                </a:solidFill>
                <a:latin typeface="Arial"/>
                <a:ea typeface="Arial"/>
                <a:cs typeface="Arial"/>
                <a:sym typeface="Arial"/>
              </a:defRPr>
            </a:lvl6pPr>
            <a:lvl7pPr marL="0" marR="0" lvl="6" indent="0" algn="r" rtl="0">
              <a:spcBef>
                <a:spcPts val="0"/>
              </a:spcBef>
              <a:buNone/>
              <a:defRPr sz="1000" b="0" i="0" u="none" strike="noStrike" cap="none">
                <a:solidFill>
                  <a:schemeClr val="dk2"/>
                </a:solidFill>
                <a:latin typeface="Arial"/>
                <a:ea typeface="Arial"/>
                <a:cs typeface="Arial"/>
                <a:sym typeface="Arial"/>
              </a:defRPr>
            </a:lvl7pPr>
            <a:lvl8pPr marL="0" marR="0" lvl="7" indent="0" algn="r" rtl="0">
              <a:spcBef>
                <a:spcPts val="0"/>
              </a:spcBef>
              <a:buNone/>
              <a:defRPr sz="1000" b="0" i="0" u="none" strike="noStrike" cap="none">
                <a:solidFill>
                  <a:schemeClr val="dk2"/>
                </a:solidFill>
                <a:latin typeface="Arial"/>
                <a:ea typeface="Arial"/>
                <a:cs typeface="Arial"/>
                <a:sym typeface="Arial"/>
              </a:defRPr>
            </a:lvl8pPr>
            <a:lvl9pPr marL="0" marR="0" lvl="8" indent="0" algn="r" rtl="0">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marR="0" lvl="0" algn="r" rtl="0">
              <a:spcBef>
                <a:spcPts val="0"/>
              </a:spcBef>
              <a:spcAft>
                <a:spcPts val="0"/>
              </a:spcAft>
              <a:buSzPts val="1200"/>
              <a:buNone/>
              <a:defRPr sz="1000" b="0" i="0" u="none" strike="noStrike" cap="none">
                <a:solidFill>
                  <a:schemeClr val="dk2"/>
                </a:solidFill>
                <a:latin typeface="Arial"/>
                <a:ea typeface="Arial"/>
                <a:cs typeface="Arial"/>
                <a:sym typeface="Arial"/>
              </a:defRPr>
            </a:lvl1pPr>
            <a:lvl2pPr marR="0" lvl="1"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6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323528" cy="5143500"/>
          </a:xfrm>
          <a:prstGeom prst="rect">
            <a:avLst/>
          </a:prstGeom>
          <a:solidFill>
            <a:srgbClr val="FFFF00"/>
          </a:solidFill>
          <a:ln w="12700">
            <a:miter lim="400000"/>
          </a:ln>
        </p:spPr>
        <p:txBody>
          <a:bodyPr lIns="0" tIns="0" rIns="0" bIns="0" anchor="ctr"/>
          <a:lstStyle/>
          <a:p>
            <a:pPr lvl="0" algn="ctr">
              <a:defRPr>
                <a:solidFill>
                  <a:srgbClr val="FFFFFF"/>
                </a:solidFill>
              </a:defRPr>
            </a:pPr>
            <a:endParaRPr/>
          </a:p>
        </p:txBody>
      </p:sp>
      <p:sp>
        <p:nvSpPr>
          <p:cNvPr id="3" name="Shape 3"/>
          <p:cNvSpPr>
            <a:spLocks noGrp="1"/>
          </p:cNvSpPr>
          <p:nvPr>
            <p:ph type="title"/>
          </p:nvPr>
        </p:nvSpPr>
        <p:spPr>
          <a:xfrm>
            <a:off x="457200" y="69057"/>
            <a:ext cx="8229600" cy="113109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b="0"/>
            </a:pPr>
            <a:r>
              <a:rPr sz="3300" b="1"/>
              <a:t>Titeltekst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5" name="Shape 5"/>
          <p:cNvSpPr>
            <a:spLocks noGrp="1"/>
          </p:cNvSpPr>
          <p:nvPr>
            <p:ph type="sldNum" sz="quarter" idx="2"/>
          </p:nvPr>
        </p:nvSpPr>
        <p:spPr>
          <a:xfrm>
            <a:off x="6553200" y="4767263"/>
            <a:ext cx="2133600" cy="369332"/>
          </a:xfrm>
          <a:prstGeom prst="rect">
            <a:avLst/>
          </a:prstGeom>
          <a:ln w="12700">
            <a:miter lim="400000"/>
          </a:ln>
        </p:spPr>
        <p:txBody>
          <a:bodyPr lIns="45719" rIns="45719">
            <a:spAutoFit/>
          </a:body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664" r:id="rId5"/>
    <p:sldLayoutId id="2147483665" r:id="rId6"/>
    <p:sldLayoutId id="2147483666" r:id="rId7"/>
    <p:sldLayoutId id="2147483669" r:id="rId8"/>
    <p:sldLayoutId id="2147483670" r:id="rId9"/>
    <p:sldLayoutId id="2147483671" r:id="rId10"/>
    <p:sldLayoutId id="2147483672" r:id="rId11"/>
    <p:sldLayoutId id="2147483689" r:id="rId12"/>
    <p:sldLayoutId id="2147483712" r:id="rId13"/>
    <p:sldLayoutId id="2147483715" r:id="rId14"/>
    <p:sldLayoutId id="2147483716" r:id="rId15"/>
  </p:sldLayoutIdLst>
  <p:transition spd="med"/>
  <p:hf hdr="0" ftr="0" dt="0"/>
  <p:txStyles>
    <p:titleStyle>
      <a:lvl1pPr>
        <a:defRPr sz="3300" b="1">
          <a:latin typeface="Flanders Art Sans"/>
          <a:ea typeface="Flanders Art Sans"/>
          <a:cs typeface="Flanders Art Sans"/>
          <a:sym typeface="Flanders Art Sans"/>
        </a:defRPr>
      </a:lvl1pPr>
      <a:lvl2pPr>
        <a:defRPr sz="3300" b="1">
          <a:latin typeface="Flanders Art Sans"/>
          <a:ea typeface="Flanders Art Sans"/>
          <a:cs typeface="Flanders Art Sans"/>
          <a:sym typeface="Flanders Art Sans"/>
        </a:defRPr>
      </a:lvl2pPr>
      <a:lvl3pPr>
        <a:defRPr sz="3300" b="1">
          <a:latin typeface="Flanders Art Sans"/>
          <a:ea typeface="Flanders Art Sans"/>
          <a:cs typeface="Flanders Art Sans"/>
          <a:sym typeface="Flanders Art Sans"/>
        </a:defRPr>
      </a:lvl3pPr>
      <a:lvl4pPr>
        <a:defRPr sz="3300" b="1">
          <a:latin typeface="Flanders Art Sans"/>
          <a:ea typeface="Flanders Art Sans"/>
          <a:cs typeface="Flanders Art Sans"/>
          <a:sym typeface="Flanders Art Sans"/>
        </a:defRPr>
      </a:lvl4pPr>
      <a:lvl5pPr>
        <a:defRPr sz="3300" b="1">
          <a:latin typeface="Flanders Art Sans"/>
          <a:ea typeface="Flanders Art Sans"/>
          <a:cs typeface="Flanders Art Sans"/>
          <a:sym typeface="Flanders Art Sans"/>
        </a:defRPr>
      </a:lvl5pPr>
      <a:lvl6pPr>
        <a:defRPr sz="3300" b="1">
          <a:latin typeface="Flanders Art Sans"/>
          <a:ea typeface="Flanders Art Sans"/>
          <a:cs typeface="Flanders Art Sans"/>
          <a:sym typeface="Flanders Art Sans"/>
        </a:defRPr>
      </a:lvl6pPr>
      <a:lvl7pPr>
        <a:defRPr sz="3300" b="1">
          <a:latin typeface="Flanders Art Sans"/>
          <a:ea typeface="Flanders Art Sans"/>
          <a:cs typeface="Flanders Art Sans"/>
          <a:sym typeface="Flanders Art Sans"/>
        </a:defRPr>
      </a:lvl7pPr>
      <a:lvl8pPr>
        <a:defRPr sz="3300" b="1">
          <a:latin typeface="Flanders Art Sans"/>
          <a:ea typeface="Flanders Art Sans"/>
          <a:cs typeface="Flanders Art Sans"/>
          <a:sym typeface="Flanders Art Sans"/>
        </a:defRPr>
      </a:lvl8pPr>
      <a:lvl9pPr>
        <a:defRPr sz="3300" b="1">
          <a:latin typeface="Flanders Art Sans"/>
          <a:ea typeface="Flanders Art Sans"/>
          <a:cs typeface="Flanders Art Sans"/>
          <a:sym typeface="Flanders Art Sans"/>
        </a:defRPr>
      </a:lvl9pPr>
    </p:titleStyle>
    <p:bodyStyle>
      <a:lvl1pPr marL="257175" indent="-257175">
        <a:spcBef>
          <a:spcPts val="525"/>
        </a:spcBef>
        <a:buSzPct val="100000"/>
        <a:buFont typeface="Arial"/>
        <a:buChar char="•"/>
        <a:defRPr sz="2400">
          <a:latin typeface="FlandersArtSans-Regular"/>
          <a:ea typeface="FlandersArtSans-Regular"/>
          <a:cs typeface="FlandersArtSans-Regular"/>
          <a:sym typeface="FlandersArtSans-Regular"/>
        </a:defRPr>
      </a:lvl1pPr>
      <a:lvl2pPr marL="587828" indent="-244928">
        <a:spcBef>
          <a:spcPts val="525"/>
        </a:spcBef>
        <a:buSzPct val="100000"/>
        <a:buFont typeface="Arial"/>
        <a:buChar char="–"/>
        <a:defRPr sz="2400">
          <a:latin typeface="FlandersArtSans-Regular"/>
          <a:ea typeface="FlandersArtSans-Regular"/>
          <a:cs typeface="FlandersArtSans-Regular"/>
          <a:sym typeface="FlandersArtSans-Regular"/>
        </a:defRPr>
      </a:lvl2pPr>
      <a:lvl3pPr marL="914400" indent="-228600">
        <a:spcBef>
          <a:spcPts val="525"/>
        </a:spcBef>
        <a:buSzPct val="100000"/>
        <a:buFont typeface="Arial"/>
        <a:buChar char="•"/>
        <a:defRPr sz="2400">
          <a:latin typeface="FlandersArtSans-Regular"/>
          <a:ea typeface="FlandersArtSans-Regular"/>
          <a:cs typeface="FlandersArtSans-Regular"/>
          <a:sym typeface="FlandersArtSans-Regular"/>
        </a:defRPr>
      </a:lvl3pPr>
      <a:lvl4pPr marL="1303020" indent="-274320">
        <a:spcBef>
          <a:spcPts val="525"/>
        </a:spcBef>
        <a:buSzPct val="100000"/>
        <a:buFont typeface="Arial"/>
        <a:buChar char="–"/>
        <a:defRPr sz="2400">
          <a:latin typeface="FlandersArtSans-Regular"/>
          <a:ea typeface="FlandersArtSans-Regular"/>
          <a:cs typeface="FlandersArtSans-Regular"/>
          <a:sym typeface="FlandersArtSans-Regular"/>
        </a:defRPr>
      </a:lvl4pPr>
      <a:lvl5pPr marL="1645920" indent="-274320">
        <a:spcBef>
          <a:spcPts val="525"/>
        </a:spcBef>
        <a:buSzPct val="100000"/>
        <a:buFont typeface="Arial"/>
        <a:buChar char="»"/>
        <a:defRPr sz="2400">
          <a:latin typeface="FlandersArtSans-Regular"/>
          <a:ea typeface="FlandersArtSans-Regular"/>
          <a:cs typeface="FlandersArtSans-Regular"/>
          <a:sym typeface="FlandersArtSans-Regular"/>
        </a:defRPr>
      </a:lvl5pPr>
      <a:lvl6pPr marL="1988820" indent="-274320">
        <a:spcBef>
          <a:spcPts val="525"/>
        </a:spcBef>
        <a:buSzPct val="100000"/>
        <a:buFont typeface="Arial"/>
        <a:buChar char="•"/>
        <a:defRPr sz="2400">
          <a:latin typeface="FlandersArtSans-Regular"/>
          <a:ea typeface="FlandersArtSans-Regular"/>
          <a:cs typeface="FlandersArtSans-Regular"/>
          <a:sym typeface="FlandersArtSans-Regular"/>
        </a:defRPr>
      </a:lvl6pPr>
      <a:lvl7pPr marL="2331720" indent="-274320">
        <a:spcBef>
          <a:spcPts val="525"/>
        </a:spcBef>
        <a:buSzPct val="100000"/>
        <a:buFont typeface="Arial"/>
        <a:buChar char="•"/>
        <a:defRPr sz="2400">
          <a:latin typeface="FlandersArtSans-Regular"/>
          <a:ea typeface="FlandersArtSans-Regular"/>
          <a:cs typeface="FlandersArtSans-Regular"/>
          <a:sym typeface="FlandersArtSans-Regular"/>
        </a:defRPr>
      </a:lvl7pPr>
      <a:lvl8pPr marL="2674619" indent="-274319">
        <a:spcBef>
          <a:spcPts val="525"/>
        </a:spcBef>
        <a:buSzPct val="100000"/>
        <a:buFont typeface="Arial"/>
        <a:buChar char="•"/>
        <a:defRPr sz="2400">
          <a:latin typeface="FlandersArtSans-Regular"/>
          <a:ea typeface="FlandersArtSans-Regular"/>
          <a:cs typeface="FlandersArtSans-Regular"/>
          <a:sym typeface="FlandersArtSans-Regular"/>
        </a:defRPr>
      </a:lvl8pPr>
      <a:lvl9pPr marL="3017519" indent="-274319">
        <a:spcBef>
          <a:spcPts val="525"/>
        </a:spcBef>
        <a:buSzPct val="100000"/>
        <a:buFont typeface="Arial"/>
        <a:buChar char="•"/>
        <a:defRPr sz="2400">
          <a:latin typeface="FlandersArtSans-Regular"/>
          <a:ea typeface="FlandersArtSans-Regular"/>
          <a:cs typeface="FlandersArtSans-Regular"/>
          <a:sym typeface="FlandersArtSans-Regular"/>
        </a:defRPr>
      </a:lvl9pPr>
    </p:bodyStyle>
    <p:otherStyle>
      <a:lvl1pPr>
        <a:defRPr>
          <a:solidFill>
            <a:schemeClr val="tx1"/>
          </a:solidFill>
          <a:latin typeface="+mn-lt"/>
          <a:ea typeface="+mn-ea"/>
          <a:cs typeface="+mn-cs"/>
          <a:sym typeface="FlandersArtSans-Regular"/>
        </a:defRPr>
      </a:lvl1pPr>
      <a:lvl2pPr indent="342900">
        <a:defRPr>
          <a:solidFill>
            <a:schemeClr val="tx1"/>
          </a:solidFill>
          <a:latin typeface="+mn-lt"/>
          <a:ea typeface="+mn-ea"/>
          <a:cs typeface="+mn-cs"/>
          <a:sym typeface="FlandersArtSans-Regular"/>
        </a:defRPr>
      </a:lvl2pPr>
      <a:lvl3pPr indent="685800">
        <a:defRPr>
          <a:solidFill>
            <a:schemeClr val="tx1"/>
          </a:solidFill>
          <a:latin typeface="+mn-lt"/>
          <a:ea typeface="+mn-ea"/>
          <a:cs typeface="+mn-cs"/>
          <a:sym typeface="FlandersArtSans-Regular"/>
        </a:defRPr>
      </a:lvl3pPr>
      <a:lvl4pPr indent="1028700">
        <a:defRPr>
          <a:solidFill>
            <a:schemeClr val="tx1"/>
          </a:solidFill>
          <a:latin typeface="+mn-lt"/>
          <a:ea typeface="+mn-ea"/>
          <a:cs typeface="+mn-cs"/>
          <a:sym typeface="FlandersArtSans-Regular"/>
        </a:defRPr>
      </a:lvl4pPr>
      <a:lvl5pPr indent="1371600">
        <a:defRPr>
          <a:solidFill>
            <a:schemeClr val="tx1"/>
          </a:solidFill>
          <a:latin typeface="+mn-lt"/>
          <a:ea typeface="+mn-ea"/>
          <a:cs typeface="+mn-cs"/>
          <a:sym typeface="FlandersArtSans-Regular"/>
        </a:defRPr>
      </a:lvl5pPr>
      <a:lvl6pPr indent="1714500">
        <a:defRPr>
          <a:solidFill>
            <a:schemeClr val="tx1"/>
          </a:solidFill>
          <a:latin typeface="+mn-lt"/>
          <a:ea typeface="+mn-ea"/>
          <a:cs typeface="+mn-cs"/>
          <a:sym typeface="FlandersArtSans-Regular"/>
        </a:defRPr>
      </a:lvl6pPr>
      <a:lvl7pPr indent="2057400">
        <a:defRPr>
          <a:solidFill>
            <a:schemeClr val="tx1"/>
          </a:solidFill>
          <a:latin typeface="+mn-lt"/>
          <a:ea typeface="+mn-ea"/>
          <a:cs typeface="+mn-cs"/>
          <a:sym typeface="FlandersArtSans-Regular"/>
        </a:defRPr>
      </a:lvl7pPr>
      <a:lvl8pPr indent="2400300">
        <a:defRPr>
          <a:solidFill>
            <a:schemeClr val="tx1"/>
          </a:solidFill>
          <a:latin typeface="+mn-lt"/>
          <a:ea typeface="+mn-ea"/>
          <a:cs typeface="+mn-cs"/>
          <a:sym typeface="FlandersArtSans-Regular"/>
        </a:defRPr>
      </a:lvl8pPr>
      <a:lvl9pPr indent="2743200">
        <a:defRPr>
          <a:solidFill>
            <a:schemeClr val="tx1"/>
          </a:solidFill>
          <a:latin typeface="+mn-lt"/>
          <a:ea typeface="+mn-ea"/>
          <a:cs typeface="+mn-cs"/>
          <a:sym typeface="FlandersArtSans-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gcloud.belgium.be/rest/" TargetMode="External"/><Relationship Id="rId2" Type="http://schemas.openxmlformats.org/officeDocument/2006/relationships/hyperlink" Target="https://data.vlaanderen.be/doc/richtlijnen/iv-rest-api-richtlijnen/" TargetMode="External"/><Relationship Id="rId1" Type="http://schemas.openxmlformats.org/officeDocument/2006/relationships/slideLayout" Target="../slideLayouts/slideLayout24.xml"/><Relationship Id="rId4" Type="http://schemas.openxmlformats.org/officeDocument/2006/relationships/hyperlink" Target="https://github.com/digipolisantwerpdocumentation/api-requirement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hyperlink" Target="https://www.gcloud.belgium.be/rest/"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igipolisantwerpdocumentation/api-requirement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www.loc.gov/standards/iso639-2/php/code_list.php" TargetMode="External"/><Relationship Id="rId4" Type="http://schemas.openxmlformats.org/officeDocument/2006/relationships/hyperlink" Target="https://tools.ietf.org/html/rfc5646"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46.xml"/><Relationship Id="rId5" Type="http://schemas.openxmlformats.org/officeDocument/2006/relationships/image" Target="../media/image23.png"/><Relationship Id="rId4" Type="http://schemas.openxmlformats.org/officeDocument/2006/relationships/image" Target="../media/image26.jpeg"/></Relationships>
</file>

<file path=ppt/slides/_rels/slide40.xml.rels><?xml version="1.0" encoding="UTF-8" standalone="yes"?>
<Relationships xmlns="http://schemas.openxmlformats.org/package/2006/relationships"><Relationship Id="rId2" Type="http://schemas.openxmlformats.org/officeDocument/2006/relationships/hyperlink" Target="https://www.gcloud.belgium.be/rest/" TargetMode="Externa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Informatievlaanderen/generieke-hypermedia-api/blob/master/taal.md" TargetMode="Externa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hyperlink" Target="https://data.vlaanderen.be/cms/Proces_en_methode_voor_de_erkenning_van_datastandaarden_v1.0.pdf" TargetMode="Externa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B6C2F-CA7B-4221-AA6A-F1339593DC52}"/>
              </a:ext>
            </a:extLst>
          </p:cNvPr>
          <p:cNvSpPr>
            <a:spLocks noGrp="1"/>
          </p:cNvSpPr>
          <p:nvPr>
            <p:ph type="ctrTitle"/>
          </p:nvPr>
        </p:nvSpPr>
        <p:spPr/>
        <p:txBody>
          <a:bodyPr/>
          <a:lstStyle/>
          <a:p>
            <a:r>
              <a:rPr lang="nl-NL"/>
              <a:t>API </a:t>
            </a:r>
            <a:r>
              <a:rPr lang="nl-NL" err="1"/>
              <a:t>guidelines</a:t>
            </a:r>
          </a:p>
        </p:txBody>
      </p:sp>
      <p:sp>
        <p:nvSpPr>
          <p:cNvPr id="4" name="Ondertitel 3">
            <a:extLst>
              <a:ext uri="{FF2B5EF4-FFF2-40B4-BE49-F238E27FC236}">
                <a16:creationId xmlns:a16="http://schemas.microsoft.com/office/drawing/2014/main" id="{04F71FB6-D9EA-4525-9340-A1A0DD97F6E9}"/>
              </a:ext>
            </a:extLst>
          </p:cNvPr>
          <p:cNvSpPr>
            <a:spLocks noGrp="1"/>
          </p:cNvSpPr>
          <p:nvPr>
            <p:ph type="subTitle" idx="1"/>
          </p:nvPr>
        </p:nvSpPr>
        <p:spPr/>
        <p:txBody>
          <a:bodyPr/>
          <a:lstStyle/>
          <a:p>
            <a:r>
              <a:rPr lang="nl-NL" sz="1550" b="1"/>
              <a:t>Workshop 1</a:t>
            </a:r>
          </a:p>
          <a:p>
            <a:endParaRPr lang="nl-NL" sz="1550"/>
          </a:p>
          <a:p>
            <a:r>
              <a:rPr lang="nl-NL" sz="1550"/>
              <a:t>18/02/2020 - VAC Gent</a:t>
            </a:r>
            <a:endParaRPr lang="nl-NL"/>
          </a:p>
        </p:txBody>
      </p:sp>
      <p:sp>
        <p:nvSpPr>
          <p:cNvPr id="3" name="Titel 1">
            <a:extLst>
              <a:ext uri="{FF2B5EF4-FFF2-40B4-BE49-F238E27FC236}">
                <a16:creationId xmlns:a16="http://schemas.microsoft.com/office/drawing/2014/main" id="{E21B731F-EDEA-412A-B886-F7FDE9EF1690}"/>
              </a:ext>
            </a:extLst>
          </p:cNvPr>
          <p:cNvSpPr txBox="1">
            <a:spLocks/>
          </p:cNvSpPr>
          <p:nvPr/>
        </p:nvSpPr>
        <p:spPr>
          <a:xfrm>
            <a:off x="5990210" y="2717171"/>
            <a:ext cx="3475666" cy="21697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400"/>
              <a:buFont typeface="Proxima Nova"/>
              <a:buNone/>
              <a:defRPr sz="54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br>
              <a:rPr lang="nl-NL"/>
            </a:br>
            <a:br>
              <a:rPr lang="nl-NL" sz="4000"/>
            </a:br>
            <a:r>
              <a:rPr lang="nl-NL" sz="1600">
                <a:latin typeface="FlandersArtSans-Regular"/>
              </a:rPr>
              <a:t>Wifinetwerk: </a:t>
            </a:r>
            <a:r>
              <a:rPr lang="nl-NL" sz="1600" b="1">
                <a:latin typeface="FlandersArtSans-Regular"/>
              </a:rPr>
              <a:t>"VO Events"</a:t>
            </a:r>
            <a:br>
              <a:rPr lang="nl-NL" sz="1600">
                <a:latin typeface="FlandersArtSans-Regular"/>
              </a:rPr>
            </a:br>
            <a:r>
              <a:rPr lang="nl-NL" sz="1600">
                <a:latin typeface="FlandersArtSans-Regular"/>
              </a:rPr>
              <a:t>Wachtwoord: </a:t>
            </a:r>
            <a:r>
              <a:rPr lang="nl-NL" sz="1600" b="1">
                <a:latin typeface="FlandersArtSans-Regular"/>
              </a:rPr>
              <a:t>"</a:t>
            </a:r>
            <a:r>
              <a:rPr lang="nl-NL" sz="1600" b="1" err="1">
                <a:latin typeface="FlandersArtSans-Regular"/>
              </a:rPr>
              <a:t>vla$nderen</a:t>
            </a:r>
            <a:r>
              <a:rPr lang="nl-NL" sz="1600" b="1">
                <a:latin typeface="FlandersArtSans-Regular"/>
              </a:rPr>
              <a:t>"</a:t>
            </a:r>
          </a:p>
        </p:txBody>
      </p:sp>
    </p:spTree>
    <p:extLst>
      <p:ext uri="{BB962C8B-B14F-4D97-AF65-F5344CB8AC3E}">
        <p14:creationId xmlns:p14="http://schemas.microsoft.com/office/powerpoint/2010/main" val="198859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err="1">
                <a:solidFill>
                  <a:srgbClr val="373636"/>
                </a:solidFill>
                <a:latin typeface="FlandersArtSans-Regular"/>
              </a:rPr>
              <a:t>Doelstelling</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829734" y="1750483"/>
            <a:ext cx="723053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FlandersArtSans-Regular"/>
              </a:rPr>
              <a:t>Opstellen</a:t>
            </a:r>
            <a:r>
              <a:rPr lang="en-US" sz="2800">
                <a:latin typeface="FlandersArtSans-Regular"/>
              </a:rPr>
              <a:t> van minimum API guidelines </a:t>
            </a:r>
            <a:r>
              <a:rPr lang="en-US" sz="2800" err="1">
                <a:latin typeface="FlandersArtSans-Regular"/>
              </a:rPr>
              <a:t>voor</a:t>
            </a:r>
            <a:r>
              <a:rPr lang="en-US" sz="2800">
                <a:latin typeface="FlandersArtSans-Regular"/>
              </a:rPr>
              <a:t> Vlaanderen.</a:t>
            </a:r>
          </a:p>
        </p:txBody>
      </p:sp>
    </p:spTree>
    <p:extLst>
      <p:ext uri="{BB962C8B-B14F-4D97-AF65-F5344CB8AC3E}">
        <p14:creationId xmlns:p14="http://schemas.microsoft.com/office/powerpoint/2010/main" val="160046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1309479" y="172583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8800">
                <a:solidFill>
                  <a:srgbClr val="373636"/>
                </a:solidFill>
                <a:latin typeface="FlandersArtSans-Regular"/>
              </a:rPr>
              <a:t>API-</a:t>
            </a:r>
            <a:r>
              <a:rPr lang="en" sz="8800" err="1">
                <a:solidFill>
                  <a:srgbClr val="373636"/>
                </a:solidFill>
                <a:latin typeface="FlandersArtSans-Regular"/>
              </a:rPr>
              <a:t>landschap</a:t>
            </a:r>
            <a:r>
              <a:rPr lang="en-US" sz="9650" b="1">
                <a:solidFill>
                  <a:srgbClr val="FFE615"/>
                </a:solidFill>
                <a:latin typeface="FlandersArtSans-Regular"/>
              </a:rPr>
              <a:t>.</a:t>
            </a:r>
            <a:endParaRPr lang="en-US" sz="9650">
              <a:latin typeface="FlandersArtSans-Regular"/>
            </a:endParaRPr>
          </a:p>
        </p:txBody>
      </p:sp>
    </p:spTree>
    <p:extLst>
      <p:ext uri="{BB962C8B-B14F-4D97-AF65-F5344CB8AC3E}">
        <p14:creationId xmlns:p14="http://schemas.microsoft.com/office/powerpoint/2010/main" val="156379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58046" y="1111661"/>
            <a:ext cx="7757304" cy="3744300"/>
          </a:xfrm>
        </p:spPr>
        <p:txBody>
          <a:bodyPr/>
          <a:lstStyle/>
          <a:p>
            <a:pPr>
              <a:buChar char="•"/>
            </a:pPr>
            <a:r>
              <a:rPr lang="en-US" b="1"/>
              <a:t>Informatie Vlaanderen</a:t>
            </a:r>
          </a:p>
          <a:p>
            <a:pPr lvl="1">
              <a:buChar char="•"/>
            </a:pPr>
            <a:r>
              <a:rPr lang="en-US">
                <a:hlinkClick r:id="rId2"/>
              </a:rPr>
              <a:t>https://data.vlaanderen.be/doc/richtlijnen/iv-rest-api-richtlijnen/</a:t>
            </a:r>
            <a:endParaRPr lang="en-US"/>
          </a:p>
          <a:p>
            <a:pPr lvl="1">
              <a:buChar char="•"/>
            </a:pPr>
            <a:r>
              <a:rPr lang="en-US"/>
              <a:t>Hypermedia driven</a:t>
            </a:r>
          </a:p>
          <a:p>
            <a:pPr>
              <a:buChar char="•"/>
            </a:pPr>
            <a:r>
              <a:rPr lang="en-US" b="1"/>
              <a:t>Gcloud</a:t>
            </a:r>
          </a:p>
          <a:p>
            <a:pPr lvl="1">
              <a:buFont typeface="Arial"/>
              <a:buChar char="•"/>
            </a:pPr>
            <a:r>
              <a:rPr lang="en-US">
                <a:hlinkClick r:id="rId3"/>
              </a:rPr>
              <a:t>https://www.gcloud.belgium.be/rest/</a:t>
            </a:r>
            <a:endParaRPr lang="en-US"/>
          </a:p>
          <a:p>
            <a:pPr>
              <a:buFont typeface="Arial"/>
              <a:buChar char="•"/>
            </a:pPr>
            <a:r>
              <a:rPr lang="en-US" b="1"/>
              <a:t>Digipolis Antwerpen</a:t>
            </a:r>
          </a:p>
          <a:p>
            <a:pPr lvl="1">
              <a:buFont typeface="Arial"/>
              <a:buChar char="•"/>
            </a:pPr>
            <a:r>
              <a:rPr lang="en-US">
                <a:hlinkClick r:id="rId4"/>
              </a:rPr>
              <a:t>https://github.com/digipolisantwerpdocumentation/api-requirements</a:t>
            </a:r>
            <a:endParaRPr lang="en-US"/>
          </a:p>
          <a:p>
            <a:pPr lvl="1">
              <a:buChar char="•"/>
            </a:pPr>
            <a:endParaRPr lang="en-US"/>
          </a:p>
          <a:p>
            <a:pPr lvl="1">
              <a:buChar char="•"/>
            </a:pPr>
            <a:endParaRPr lang="en-US"/>
          </a:p>
          <a:p>
            <a:pPr lvl="1">
              <a:buChar char="•"/>
            </a:pPr>
            <a:endParaRPr lang="en-US"/>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Verschillende initiatieven</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319831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36480" y="1607680"/>
            <a:ext cx="7423031" cy="1221074"/>
          </a:xfrm>
        </p:spPr>
        <p:txBody>
          <a:bodyPr/>
          <a:lstStyle/>
          <a:p>
            <a:pPr>
              <a:buChar char="•"/>
            </a:pPr>
            <a:r>
              <a:rPr lang="en-US"/>
              <a:t>Veel gelijklopende onderwerpen</a:t>
            </a:r>
            <a:endParaRPr lang="en-US" b="1"/>
          </a:p>
          <a:p>
            <a:pPr>
              <a:buFont typeface="Arial"/>
              <a:buChar char="•"/>
            </a:pPr>
            <a:r>
              <a:rPr lang="en-US"/>
              <a:t>Soms gelijklopende afspraken, soms verschillend</a:t>
            </a:r>
          </a:p>
          <a:p>
            <a:pPr lvl="1">
              <a:buChar char="•"/>
            </a:pPr>
            <a:endParaRPr lang="en-US"/>
          </a:p>
          <a:p>
            <a:pPr lvl="1">
              <a:buChar char="•"/>
            </a:pPr>
            <a:endParaRPr lang="en-US"/>
          </a:p>
          <a:p>
            <a:pPr lvl="1">
              <a:buChar char="•"/>
            </a:pPr>
            <a:endParaRPr lang="en-US"/>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Overzicht</a:t>
            </a:r>
            <a:r>
              <a:rPr lang="en-US" sz="8000" b="1">
                <a:solidFill>
                  <a:srgbClr val="FFE615"/>
                </a:solidFill>
                <a:latin typeface="FlandersArtSans-Regular"/>
              </a:rPr>
              <a:t>.</a:t>
            </a:r>
            <a:endParaRPr lang="en-US" sz="8000">
              <a:latin typeface="FlandersArtSans-Regular"/>
            </a:endParaRPr>
          </a:p>
        </p:txBody>
      </p:sp>
      <p:pic>
        <p:nvPicPr>
          <p:cNvPr id="13" name="Picture 13">
            <a:extLst>
              <a:ext uri="{FF2B5EF4-FFF2-40B4-BE49-F238E27FC236}">
                <a16:creationId xmlns:a16="http://schemas.microsoft.com/office/drawing/2014/main" id="{2452B3C0-956A-4B52-A0D0-3D6CA0817CA8}"/>
              </a:ext>
            </a:extLst>
          </p:cNvPr>
          <p:cNvPicPr>
            <a:picLocks noChangeAspect="1"/>
          </p:cNvPicPr>
          <p:nvPr/>
        </p:nvPicPr>
        <p:blipFill>
          <a:blip r:embed="rId2"/>
          <a:stretch>
            <a:fillRect/>
          </a:stretch>
        </p:blipFill>
        <p:spPr>
          <a:xfrm>
            <a:off x="6781119" y="249237"/>
            <a:ext cx="1895475" cy="1724025"/>
          </a:xfrm>
          <a:prstGeom prst="rect">
            <a:avLst/>
          </a:prstGeom>
        </p:spPr>
      </p:pic>
    </p:spTree>
    <p:extLst>
      <p:ext uri="{BB962C8B-B14F-4D97-AF65-F5344CB8AC3E}">
        <p14:creationId xmlns:p14="http://schemas.microsoft.com/office/powerpoint/2010/main" val="44941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Basisprincipes RESTful API's</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5C5596E9-0986-45F1-959B-13CB12B703A5}"/>
              </a:ext>
            </a:extLst>
          </p:cNvPr>
          <p:cNvSpPr>
            <a:spLocks noGrp="1"/>
          </p:cNvSpPr>
          <p:nvPr>
            <p:ph type="body" idx="1"/>
          </p:nvPr>
        </p:nvSpPr>
        <p:spPr/>
        <p:txBody>
          <a:bodyPr/>
          <a:lstStyle/>
          <a:p>
            <a:endParaRPr lang="en-US"/>
          </a:p>
        </p:txBody>
      </p:sp>
      <p:pic>
        <p:nvPicPr>
          <p:cNvPr id="6" name="Picture 7">
            <a:extLst>
              <a:ext uri="{FF2B5EF4-FFF2-40B4-BE49-F238E27FC236}">
                <a16:creationId xmlns:a16="http://schemas.microsoft.com/office/drawing/2014/main" id="{47004943-C90A-4DE6-9312-01A2F3B502F3}"/>
              </a:ext>
            </a:extLst>
          </p:cNvPr>
          <p:cNvPicPr>
            <a:picLocks noChangeAspect="1"/>
          </p:cNvPicPr>
          <p:nvPr/>
        </p:nvPicPr>
        <p:blipFill>
          <a:blip r:embed="rId2"/>
          <a:stretch>
            <a:fillRect/>
          </a:stretch>
        </p:blipFill>
        <p:spPr>
          <a:xfrm>
            <a:off x="623259" y="926822"/>
            <a:ext cx="7638690" cy="4120148"/>
          </a:xfrm>
          <a:prstGeom prst="rect">
            <a:avLst/>
          </a:prstGeom>
        </p:spPr>
      </p:pic>
    </p:spTree>
    <p:extLst>
      <p:ext uri="{BB962C8B-B14F-4D97-AF65-F5344CB8AC3E}">
        <p14:creationId xmlns:p14="http://schemas.microsoft.com/office/powerpoint/2010/main" val="57591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 URL</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241870F0-F1A7-4CBE-88E5-1BB1A90256ED}"/>
              </a:ext>
            </a:extLst>
          </p:cNvPr>
          <p:cNvSpPr>
            <a:spLocks noGrp="1"/>
          </p:cNvSpPr>
          <p:nvPr>
            <p:ph type="body" idx="1"/>
          </p:nvPr>
        </p:nvSpPr>
        <p:spPr/>
        <p:txBody>
          <a:bodyPr/>
          <a:lstStyle/>
          <a:p>
            <a:endParaRPr lang="en-US"/>
          </a:p>
        </p:txBody>
      </p:sp>
      <p:pic>
        <p:nvPicPr>
          <p:cNvPr id="6" name="Picture 7">
            <a:extLst>
              <a:ext uri="{FF2B5EF4-FFF2-40B4-BE49-F238E27FC236}">
                <a16:creationId xmlns:a16="http://schemas.microsoft.com/office/drawing/2014/main" id="{BFA09264-AF02-42ED-9F3D-D2B2C5777C2D}"/>
              </a:ext>
            </a:extLst>
          </p:cNvPr>
          <p:cNvPicPr>
            <a:picLocks noChangeAspect="1"/>
          </p:cNvPicPr>
          <p:nvPr/>
        </p:nvPicPr>
        <p:blipFill>
          <a:blip r:embed="rId2"/>
          <a:stretch>
            <a:fillRect/>
          </a:stretch>
        </p:blipFill>
        <p:spPr>
          <a:xfrm>
            <a:off x="580126" y="1049433"/>
            <a:ext cx="7951398" cy="3971972"/>
          </a:xfrm>
          <a:prstGeom prst="rect">
            <a:avLst/>
          </a:prstGeom>
        </p:spPr>
      </p:pic>
    </p:spTree>
    <p:extLst>
      <p:ext uri="{BB962C8B-B14F-4D97-AF65-F5344CB8AC3E}">
        <p14:creationId xmlns:p14="http://schemas.microsoft.com/office/powerpoint/2010/main" val="320980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graphicFrame>
        <p:nvGraphicFramePr>
          <p:cNvPr id="10" name="Table 9">
            <a:extLst>
              <a:ext uri="{FF2B5EF4-FFF2-40B4-BE49-F238E27FC236}">
                <a16:creationId xmlns:a16="http://schemas.microsoft.com/office/drawing/2014/main" id="{9FCBB25B-D32B-4742-83BA-63EBBA9E250E}"/>
              </a:ext>
            </a:extLst>
          </p:cNvPr>
          <p:cNvGraphicFramePr>
            <a:graphicFrameLocks noGrp="1"/>
          </p:cNvGraphicFramePr>
          <p:nvPr>
            <p:extLst>
              <p:ext uri="{D42A27DB-BD31-4B8C-83A1-F6EECF244321}">
                <p14:modId xmlns:p14="http://schemas.microsoft.com/office/powerpoint/2010/main" val="3270464173"/>
              </p:ext>
            </p:extLst>
          </p:nvPr>
        </p:nvGraphicFramePr>
        <p:xfrm>
          <a:off x="538550" y="1353118"/>
          <a:ext cx="8379936" cy="2893628"/>
        </p:xfrm>
        <a:graphic>
          <a:graphicData uri="http://schemas.openxmlformats.org/drawingml/2006/table">
            <a:tbl>
              <a:tblPr firstRow="1" bandRow="1">
                <a:tableStyleId>{69C7853C-536D-4A76-A0AE-DD22124D55A5}</a:tableStyleId>
              </a:tblPr>
              <a:tblGrid>
                <a:gridCol w="2094984">
                  <a:extLst>
                    <a:ext uri="{9D8B030D-6E8A-4147-A177-3AD203B41FA5}">
                      <a16:colId xmlns:a16="http://schemas.microsoft.com/office/drawing/2014/main" val="4066893980"/>
                    </a:ext>
                  </a:extLst>
                </a:gridCol>
                <a:gridCol w="2094984">
                  <a:extLst>
                    <a:ext uri="{9D8B030D-6E8A-4147-A177-3AD203B41FA5}">
                      <a16:colId xmlns:a16="http://schemas.microsoft.com/office/drawing/2014/main" val="2646080745"/>
                    </a:ext>
                  </a:extLst>
                </a:gridCol>
                <a:gridCol w="2094984">
                  <a:extLst>
                    <a:ext uri="{9D8B030D-6E8A-4147-A177-3AD203B41FA5}">
                      <a16:colId xmlns:a16="http://schemas.microsoft.com/office/drawing/2014/main" val="1230365940"/>
                    </a:ext>
                  </a:extLst>
                </a:gridCol>
                <a:gridCol w="2094984">
                  <a:extLst>
                    <a:ext uri="{9D8B030D-6E8A-4147-A177-3AD203B41FA5}">
                      <a16:colId xmlns:a16="http://schemas.microsoft.com/office/drawing/2014/main" val="248027306"/>
                    </a:ext>
                  </a:extLst>
                </a:gridCol>
              </a:tblGrid>
              <a:tr h="429364">
                <a:tc>
                  <a:txBody>
                    <a:bodyPr/>
                    <a:lstStyle/>
                    <a:p>
                      <a:pPr marL="0" algn="l" rtl="0" eaLnBrk="1" latinLnBrk="0" hangingPunct="1">
                        <a:spcBef>
                          <a:spcPts val="0"/>
                        </a:spcBef>
                        <a:spcAft>
                          <a:spcPts val="0"/>
                        </a:spcAft>
                      </a:pPr>
                      <a:r>
                        <a:rPr lang="nl-BE" sz="1800" kern="1200">
                          <a:effectLst/>
                        </a:rPr>
                        <a:t>Topic</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IV</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Gcloud</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Digipolis Antwerpen</a:t>
                      </a:r>
                      <a:endParaRPr lang="nl-BE">
                        <a:effectLst/>
                      </a:endParaRPr>
                    </a:p>
                  </a:txBody>
                  <a:tcPr marL="0" marR="0" marT="0" marB="0" anchor="ctr"/>
                </a:tc>
                <a:extLst>
                  <a:ext uri="{0D108BD9-81ED-4DB2-BD59-A6C34878D82A}">
                    <a16:rowId xmlns:a16="http://schemas.microsoft.com/office/drawing/2014/main" val="1457790483"/>
                  </a:ext>
                </a:extLst>
              </a:tr>
              <a:tr h="429364">
                <a:tc>
                  <a:txBody>
                    <a:bodyPr/>
                    <a:lstStyle/>
                    <a:p>
                      <a:pPr marL="0" algn="l" rtl="0" eaLnBrk="1" latinLnBrk="0" hangingPunct="1">
                        <a:spcBef>
                          <a:spcPts val="0"/>
                        </a:spcBef>
                        <a:spcAft>
                          <a:spcPts val="0"/>
                        </a:spcAft>
                      </a:pPr>
                      <a:r>
                        <a:rPr lang="nl-BE" sz="1800" kern="1200">
                          <a:effectLst/>
                        </a:rPr>
                        <a:t>Protocol</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HTTPS</a:t>
                      </a:r>
                      <a:endParaRPr lang="nl-BE">
                        <a:effectLst/>
                      </a:endParaRPr>
                    </a:p>
                  </a:txBody>
                  <a:tcPr marL="0" marR="0" marT="0" marB="0" anchor="ctr"/>
                </a:tc>
                <a:extLst>
                  <a:ext uri="{0D108BD9-81ED-4DB2-BD59-A6C34878D82A}">
                    <a16:rowId xmlns:a16="http://schemas.microsoft.com/office/drawing/2014/main" val="3884664169"/>
                  </a:ext>
                </a:extLst>
              </a:tr>
              <a:tr h="561477">
                <a:tc>
                  <a:txBody>
                    <a:bodyPr/>
                    <a:lstStyle/>
                    <a:p>
                      <a:pPr marL="0" algn="l" rtl="0" eaLnBrk="1" latinLnBrk="0" hangingPunct="1">
                        <a:spcBef>
                          <a:spcPts val="0"/>
                        </a:spcBef>
                        <a:spcAft>
                          <a:spcPts val="0"/>
                        </a:spcAft>
                      </a:pPr>
                      <a:r>
                        <a:rPr lang="nl-BE" sz="1800" kern="1200">
                          <a:effectLst/>
                        </a:rPr>
                        <a:t>Hostname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Organisatie afspraken</a:t>
                      </a:r>
                      <a:endParaRPr lang="nl-BE">
                        <a:effectLst/>
                      </a:endParaRPr>
                    </a:p>
                  </a:txBody>
                  <a:tcPr marL="0" marR="0" marT="0" marB="0" anchor="ctr"/>
                </a:tc>
                <a:extLst>
                  <a:ext uri="{0D108BD9-81ED-4DB2-BD59-A6C34878D82A}">
                    <a16:rowId xmlns:a16="http://schemas.microsoft.com/office/drawing/2014/main" val="1766566598"/>
                  </a:ext>
                </a:extLst>
              </a:tr>
              <a:tr h="644045">
                <a:tc>
                  <a:txBody>
                    <a:bodyPr/>
                    <a:lstStyle/>
                    <a:p>
                      <a:pPr marL="0" algn="l" rtl="0" eaLnBrk="1" latinLnBrk="0" hangingPunct="1">
                        <a:spcBef>
                          <a:spcPts val="0"/>
                        </a:spcBef>
                        <a:spcAft>
                          <a:spcPts val="0"/>
                        </a:spcAft>
                      </a:pPr>
                      <a:r>
                        <a:rPr lang="nl-BE" sz="1800" kern="1200">
                          <a:effectLst/>
                        </a:rPr>
                        <a:t>Path – indicatie API accesspoint</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Gereserveerd woord api</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Suggestie REST</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Geen </a:t>
                      </a:r>
                      <a:endParaRPr lang="nl-BE">
                        <a:effectLst/>
                      </a:endParaRPr>
                    </a:p>
                  </a:txBody>
                  <a:tcPr marL="0" marR="0" marT="0" marB="0" anchor="ctr"/>
                </a:tc>
                <a:extLst>
                  <a:ext uri="{0D108BD9-81ED-4DB2-BD59-A6C34878D82A}">
                    <a16:rowId xmlns:a16="http://schemas.microsoft.com/office/drawing/2014/main" val="818135773"/>
                  </a:ext>
                </a:extLst>
              </a:tr>
              <a:tr h="710102">
                <a:tc>
                  <a:txBody>
                    <a:bodyPr/>
                    <a:lstStyle/>
                    <a:p>
                      <a:pPr marL="0" algn="l" rtl="0" eaLnBrk="1" latinLnBrk="0" hangingPunct="1">
                        <a:spcBef>
                          <a:spcPts val="0"/>
                        </a:spcBef>
                        <a:spcAft>
                          <a:spcPts val="0"/>
                        </a:spcAft>
                      </a:pPr>
                      <a:r>
                        <a:rPr lang="nl-BE" sz="1800" kern="1200">
                          <a:effectLst/>
                        </a:rPr>
                        <a:t>Ondersteuning meerdere api’s</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1 api versie per hostname (*)</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Meerdere versies door apiName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Meerdere versie door namespace</a:t>
                      </a:r>
                      <a:endParaRPr lang="nl-BE">
                        <a:effectLst/>
                      </a:endParaRPr>
                    </a:p>
                  </a:txBody>
                  <a:tcPr marL="0" marR="0" marT="0" marB="0" anchor="ctr"/>
                </a:tc>
                <a:extLst>
                  <a:ext uri="{0D108BD9-81ED-4DB2-BD59-A6C34878D82A}">
                    <a16:rowId xmlns:a16="http://schemas.microsoft.com/office/drawing/2014/main" val="3500070552"/>
                  </a:ext>
                </a:extLst>
              </a:tr>
            </a:tbl>
          </a:graphicData>
        </a:graphic>
      </p:graphicFrame>
      <p:pic>
        <p:nvPicPr>
          <p:cNvPr id="11" name="Picture 11">
            <a:extLst>
              <a:ext uri="{FF2B5EF4-FFF2-40B4-BE49-F238E27FC236}">
                <a16:creationId xmlns:a16="http://schemas.microsoft.com/office/drawing/2014/main" id="{F80DAC30-B459-49A5-9121-4E95988B4B2C}"/>
              </a:ext>
            </a:extLst>
          </p:cNvPr>
          <p:cNvPicPr>
            <a:picLocks noChangeAspect="1"/>
          </p:cNvPicPr>
          <p:nvPr/>
        </p:nvPicPr>
        <p:blipFill>
          <a:blip r:embed="rId2"/>
          <a:stretch>
            <a:fillRect/>
          </a:stretch>
        </p:blipFill>
        <p:spPr>
          <a:xfrm>
            <a:off x="4648200" y="536575"/>
            <a:ext cx="2133600" cy="276225"/>
          </a:xfrm>
          <a:prstGeom prst="rect">
            <a:avLst/>
          </a:prstGeom>
        </p:spPr>
      </p:pic>
      <p:pic>
        <p:nvPicPr>
          <p:cNvPr id="13" name="Picture 13">
            <a:extLst>
              <a:ext uri="{FF2B5EF4-FFF2-40B4-BE49-F238E27FC236}">
                <a16:creationId xmlns:a16="http://schemas.microsoft.com/office/drawing/2014/main" id="{ECEA8497-F202-45B1-B462-E978F504DD0F}"/>
              </a:ext>
            </a:extLst>
          </p:cNvPr>
          <p:cNvPicPr>
            <a:picLocks noChangeAspect="1"/>
          </p:cNvPicPr>
          <p:nvPr/>
        </p:nvPicPr>
        <p:blipFill>
          <a:blip r:embed="rId3"/>
          <a:stretch>
            <a:fillRect/>
          </a:stretch>
        </p:blipFill>
        <p:spPr>
          <a:xfrm>
            <a:off x="485775" y="4616468"/>
            <a:ext cx="7886700" cy="371439"/>
          </a:xfrm>
          <a:prstGeom prst="rect">
            <a:avLst/>
          </a:prstGeom>
        </p:spPr>
      </p:pic>
    </p:spTree>
    <p:extLst>
      <p:ext uri="{BB962C8B-B14F-4D97-AF65-F5344CB8AC3E}">
        <p14:creationId xmlns:p14="http://schemas.microsoft.com/office/powerpoint/2010/main" val="279021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2D010E5B-C8D1-4887-BD52-724609C57D9D}"/>
              </a:ext>
            </a:extLst>
          </p:cNvPr>
          <p:cNvGraphicFramePr>
            <a:graphicFrameLocks noGrp="1"/>
          </p:cNvGraphicFramePr>
          <p:nvPr>
            <p:extLst>
              <p:ext uri="{D42A27DB-BD31-4B8C-83A1-F6EECF244321}">
                <p14:modId xmlns:p14="http://schemas.microsoft.com/office/powerpoint/2010/main" val="3811928735"/>
              </p:ext>
            </p:extLst>
          </p:nvPr>
        </p:nvGraphicFramePr>
        <p:xfrm>
          <a:off x="531812" y="1359383"/>
          <a:ext cx="8411008" cy="2719716"/>
        </p:xfrm>
        <a:graphic>
          <a:graphicData uri="http://schemas.openxmlformats.org/drawingml/2006/table">
            <a:tbl>
              <a:tblPr firstRow="1" bandRow="1">
                <a:tableStyleId>{69C7853C-536D-4A76-A0AE-DD22124D55A5}</a:tableStyleId>
              </a:tblPr>
              <a:tblGrid>
                <a:gridCol w="2102752">
                  <a:extLst>
                    <a:ext uri="{9D8B030D-6E8A-4147-A177-3AD203B41FA5}">
                      <a16:colId xmlns:a16="http://schemas.microsoft.com/office/drawing/2014/main" val="1394743578"/>
                    </a:ext>
                  </a:extLst>
                </a:gridCol>
                <a:gridCol w="2102752">
                  <a:extLst>
                    <a:ext uri="{9D8B030D-6E8A-4147-A177-3AD203B41FA5}">
                      <a16:colId xmlns:a16="http://schemas.microsoft.com/office/drawing/2014/main" val="395288483"/>
                    </a:ext>
                  </a:extLst>
                </a:gridCol>
                <a:gridCol w="2102752">
                  <a:extLst>
                    <a:ext uri="{9D8B030D-6E8A-4147-A177-3AD203B41FA5}">
                      <a16:colId xmlns:a16="http://schemas.microsoft.com/office/drawing/2014/main" val="1622329278"/>
                    </a:ext>
                  </a:extLst>
                </a:gridCol>
                <a:gridCol w="2102752">
                  <a:extLst>
                    <a:ext uri="{9D8B030D-6E8A-4147-A177-3AD203B41FA5}">
                      <a16:colId xmlns:a16="http://schemas.microsoft.com/office/drawing/2014/main" val="692629562"/>
                    </a:ext>
                  </a:extLst>
                </a:gridCol>
              </a:tblGrid>
              <a:tr h="399738">
                <a:tc>
                  <a:txBody>
                    <a:bodyPr/>
                    <a:lstStyle/>
                    <a:p>
                      <a:pPr marL="0" algn="l" rtl="0" eaLnBrk="1" latinLnBrk="0" hangingPunct="1">
                        <a:spcBef>
                          <a:spcPts val="0"/>
                        </a:spcBef>
                        <a:spcAft>
                          <a:spcPts val="0"/>
                        </a:spcAft>
                      </a:pPr>
                      <a:r>
                        <a:rPr lang="nl-BE" sz="1800" kern="1200">
                          <a:effectLst/>
                        </a:rPr>
                        <a:t>Topic</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IV</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Gcloud</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Digipolis Antwerpen</a:t>
                      </a:r>
                      <a:endParaRPr lang="nl-BE">
                        <a:effectLst/>
                      </a:endParaRPr>
                    </a:p>
                  </a:txBody>
                  <a:tcPr marL="0" marR="0" marT="0" marB="0" anchor="ctr"/>
                </a:tc>
                <a:extLst>
                  <a:ext uri="{0D108BD9-81ED-4DB2-BD59-A6C34878D82A}">
                    <a16:rowId xmlns:a16="http://schemas.microsoft.com/office/drawing/2014/main" val="1332239581"/>
                  </a:ext>
                </a:extLst>
              </a:tr>
              <a:tr h="399738">
                <a:tc>
                  <a:txBody>
                    <a:bodyPr/>
                    <a:lstStyle/>
                    <a:p>
                      <a:pPr marL="0" algn="l" rtl="0" eaLnBrk="1" latinLnBrk="0" hangingPunct="1">
                        <a:spcBef>
                          <a:spcPts val="0"/>
                        </a:spcBef>
                        <a:spcAft>
                          <a:spcPts val="0"/>
                        </a:spcAft>
                      </a:pPr>
                      <a:r>
                        <a:rPr lang="nl-BE" sz="1800" kern="1200">
                          <a:effectLst/>
                        </a:rPr>
                        <a:t>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vMAJOR</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major</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vMAJOR</a:t>
                      </a:r>
                      <a:endParaRPr lang="nl-BE">
                        <a:effectLst/>
                      </a:endParaRPr>
                    </a:p>
                  </a:txBody>
                  <a:tcPr marL="0" marR="0" marT="0" marB="0" anchor="ctr"/>
                </a:tc>
                <a:extLst>
                  <a:ext uri="{0D108BD9-81ED-4DB2-BD59-A6C34878D82A}">
                    <a16:rowId xmlns:a16="http://schemas.microsoft.com/office/drawing/2014/main" val="4118318349"/>
                  </a:ext>
                </a:extLst>
              </a:tr>
              <a:tr h="1301472">
                <a:tc>
                  <a:txBody>
                    <a:bodyPr/>
                    <a:lstStyle/>
                    <a:p>
                      <a:pPr marL="0" algn="l" rtl="0" eaLnBrk="1" latinLnBrk="0" hangingPunct="1">
                        <a:spcBef>
                          <a:spcPts val="0"/>
                        </a:spcBef>
                        <a:spcAft>
                          <a:spcPts val="0"/>
                        </a:spcAft>
                      </a:pPr>
                      <a:r>
                        <a:rPr lang="nl-BE" sz="1800" kern="1200">
                          <a:effectLst/>
                        </a:rPr>
                        <a:t>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Header x-version voor effectieve versie in de vorm v.MAJOR.MINOR.PATCH </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OpenAPI documentatie info bevat effectieve versie</a:t>
                      </a:r>
                      <a:endParaRPr lang="nl-BE">
                        <a:effectLst/>
                      </a:endParaRPr>
                    </a:p>
                  </a:txBody>
                  <a:tcPr marL="0" marR="0" marT="0" marB="0" anchor="ctr"/>
                </a:tc>
                <a:tc>
                  <a:txBody>
                    <a:bodyPr/>
                    <a:lstStyle/>
                    <a:p>
                      <a:pPr marL="0" algn="l" rtl="0" eaLnBrk="1" latinLnBrk="0" hangingPunct="1">
                        <a:spcBef>
                          <a:spcPts val="0"/>
                        </a:spcBef>
                        <a:spcAft>
                          <a:spcPts val="0"/>
                        </a:spcAft>
                      </a:pPr>
                      <a:r>
                        <a:rPr lang="nl-BE" sz="1800" kern="1200">
                          <a:effectLst/>
                        </a:rPr>
                        <a:t>OpenAPI documentatie bevat effectieve versie</a:t>
                      </a:r>
                      <a:endParaRPr lang="nl-BE">
                        <a:effectLst/>
                      </a:endParaRPr>
                    </a:p>
                  </a:txBody>
                  <a:tcPr marL="0" marR="0" marT="0" marB="0" anchor="ctr"/>
                </a:tc>
                <a:extLst>
                  <a:ext uri="{0D108BD9-81ED-4DB2-BD59-A6C34878D82A}">
                    <a16:rowId xmlns:a16="http://schemas.microsoft.com/office/drawing/2014/main" val="3289990862"/>
                  </a:ext>
                </a:extLst>
              </a:tr>
              <a:tr h="399738">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tc>
                  <a:txBody>
                    <a:bodyPr/>
                    <a:lstStyle/>
                    <a:p>
                      <a:pPr marL="0" algn="l" rtl="0" eaLnBrk="1" latinLnBrk="0" hangingPunct="1">
                        <a:spcBef>
                          <a:spcPts val="0"/>
                        </a:spcBef>
                        <a:spcAft>
                          <a:spcPts val="0"/>
                        </a:spcAft>
                      </a:pPr>
                      <a:endParaRPr lang="nl-BE">
                        <a:effectLst/>
                      </a:endParaRPr>
                    </a:p>
                  </a:txBody>
                  <a:tcPr marL="0" marR="0" marT="0" marB="0" anchor="ctr"/>
                </a:tc>
                <a:extLst>
                  <a:ext uri="{0D108BD9-81ED-4DB2-BD59-A6C34878D82A}">
                    <a16:rowId xmlns:a16="http://schemas.microsoft.com/office/drawing/2014/main" val="4214046678"/>
                  </a:ext>
                </a:extLst>
              </a:tr>
            </a:tbl>
          </a:graphicData>
        </a:graphic>
      </p:graphicFrame>
      <p:pic>
        <p:nvPicPr>
          <p:cNvPr id="6" name="Picture 7">
            <a:extLst>
              <a:ext uri="{FF2B5EF4-FFF2-40B4-BE49-F238E27FC236}">
                <a16:creationId xmlns:a16="http://schemas.microsoft.com/office/drawing/2014/main" id="{DBBFBE7D-CF09-45A4-AB52-2199D082461B}"/>
              </a:ext>
            </a:extLst>
          </p:cNvPr>
          <p:cNvPicPr>
            <a:picLocks noChangeAspect="1"/>
          </p:cNvPicPr>
          <p:nvPr/>
        </p:nvPicPr>
        <p:blipFill>
          <a:blip r:embed="rId2"/>
          <a:stretch>
            <a:fillRect/>
          </a:stretch>
        </p:blipFill>
        <p:spPr>
          <a:xfrm>
            <a:off x="4722813" y="536575"/>
            <a:ext cx="666750" cy="276225"/>
          </a:xfrm>
          <a:prstGeom prst="rect">
            <a:avLst/>
          </a:prstGeom>
        </p:spPr>
      </p:pic>
    </p:spTree>
    <p:extLst>
      <p:ext uri="{BB962C8B-B14F-4D97-AF65-F5344CB8AC3E}">
        <p14:creationId xmlns:p14="http://schemas.microsoft.com/office/powerpoint/2010/main" val="233044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pic>
        <p:nvPicPr>
          <p:cNvPr id="2" name="Picture 7">
            <a:extLst>
              <a:ext uri="{FF2B5EF4-FFF2-40B4-BE49-F238E27FC236}">
                <a16:creationId xmlns:a16="http://schemas.microsoft.com/office/drawing/2014/main" id="{48A665A4-38E0-42B9-8961-E075F5FEED1E}"/>
              </a:ext>
            </a:extLst>
          </p:cNvPr>
          <p:cNvPicPr>
            <a:picLocks noChangeAspect="1"/>
          </p:cNvPicPr>
          <p:nvPr/>
        </p:nvPicPr>
        <p:blipFill>
          <a:blip r:embed="rId2"/>
          <a:stretch>
            <a:fillRect/>
          </a:stretch>
        </p:blipFill>
        <p:spPr>
          <a:xfrm>
            <a:off x="4706938" y="536575"/>
            <a:ext cx="1619250" cy="276225"/>
          </a:xfrm>
          <a:prstGeom prst="rect">
            <a:avLst/>
          </a:prstGeom>
        </p:spPr>
      </p:pic>
      <p:graphicFrame>
        <p:nvGraphicFramePr>
          <p:cNvPr id="10" name="Table 9">
            <a:extLst>
              <a:ext uri="{FF2B5EF4-FFF2-40B4-BE49-F238E27FC236}">
                <a16:creationId xmlns:a16="http://schemas.microsoft.com/office/drawing/2014/main" id="{1F514932-8FE0-4296-AEDF-B8D1F8B84D2F}"/>
              </a:ext>
            </a:extLst>
          </p:cNvPr>
          <p:cNvGraphicFramePr>
            <a:graphicFrameLocks noGrp="1"/>
          </p:cNvGraphicFramePr>
          <p:nvPr>
            <p:extLst>
              <p:ext uri="{D42A27DB-BD31-4B8C-83A1-F6EECF244321}">
                <p14:modId xmlns:p14="http://schemas.microsoft.com/office/powerpoint/2010/main" val="800301172"/>
              </p:ext>
            </p:extLst>
          </p:nvPr>
        </p:nvGraphicFramePr>
        <p:xfrm>
          <a:off x="523875" y="1373187"/>
          <a:ext cx="8212540" cy="3115599"/>
        </p:xfrm>
        <a:graphic>
          <a:graphicData uri="http://schemas.openxmlformats.org/drawingml/2006/table">
            <a:tbl>
              <a:tblPr firstRow="1" bandRow="1">
                <a:tableStyleId>{69C7853C-536D-4A76-A0AE-DD22124D55A5}</a:tableStyleId>
              </a:tblPr>
              <a:tblGrid>
                <a:gridCol w="2053135">
                  <a:extLst>
                    <a:ext uri="{9D8B030D-6E8A-4147-A177-3AD203B41FA5}">
                      <a16:colId xmlns:a16="http://schemas.microsoft.com/office/drawing/2014/main" val="1781330814"/>
                    </a:ext>
                  </a:extLst>
                </a:gridCol>
                <a:gridCol w="2053135">
                  <a:extLst>
                    <a:ext uri="{9D8B030D-6E8A-4147-A177-3AD203B41FA5}">
                      <a16:colId xmlns:a16="http://schemas.microsoft.com/office/drawing/2014/main" val="3013870059"/>
                    </a:ext>
                  </a:extLst>
                </a:gridCol>
                <a:gridCol w="2053135">
                  <a:extLst>
                    <a:ext uri="{9D8B030D-6E8A-4147-A177-3AD203B41FA5}">
                      <a16:colId xmlns:a16="http://schemas.microsoft.com/office/drawing/2014/main" val="1794925621"/>
                    </a:ext>
                  </a:extLst>
                </a:gridCol>
                <a:gridCol w="2053135">
                  <a:extLst>
                    <a:ext uri="{9D8B030D-6E8A-4147-A177-3AD203B41FA5}">
                      <a16:colId xmlns:a16="http://schemas.microsoft.com/office/drawing/2014/main" val="1066878343"/>
                    </a:ext>
                  </a:extLst>
                </a:gridCol>
              </a:tblGrid>
              <a:tr h="378530">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extLst>
                  <a:ext uri="{0D108BD9-81ED-4DB2-BD59-A6C34878D82A}">
                    <a16:rowId xmlns:a16="http://schemas.microsoft.com/office/drawing/2014/main" val="3950673708"/>
                  </a:ext>
                </a:extLst>
              </a:tr>
              <a:tr h="815296">
                <a:tc>
                  <a:txBody>
                    <a:bodyPr/>
                    <a:lstStyle/>
                    <a:p>
                      <a:pPr marL="0" algn="l" rtl="0" eaLnBrk="1" latinLnBrk="0" hangingPunct="1">
                        <a:spcBef>
                          <a:spcPts val="0"/>
                        </a:spcBef>
                        <a:spcAft>
                          <a:spcPts val="0"/>
                        </a:spcAft>
                      </a:pPr>
                      <a:r>
                        <a:rPr lang="nl-BE" sz="1400" kern="1200">
                          <a:effectLst/>
                        </a:rPr>
                        <a:t>Resource</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 meervouden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Gebruike meervouden (collections)</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Gebruik meervouden</a:t>
                      </a:r>
                      <a:endParaRPr lang="nl-BE" sz="1400">
                        <a:effectLst/>
                      </a:endParaRPr>
                    </a:p>
                  </a:txBody>
                  <a:tcPr marL="0" marR="0" marT="0" marB="0" anchor="ctr"/>
                </a:tc>
                <a:extLst>
                  <a:ext uri="{0D108BD9-81ED-4DB2-BD59-A6C34878D82A}">
                    <a16:rowId xmlns:a16="http://schemas.microsoft.com/office/drawing/2014/main" val="192563230"/>
                  </a:ext>
                </a:extLst>
              </a:tr>
              <a:tr h="562943">
                <a:tc>
                  <a:txBody>
                    <a:bodyPr/>
                    <a:lstStyle/>
                    <a:p>
                      <a:pPr marL="0" algn="l" rtl="0" eaLnBrk="1" latinLnBrk="0" hangingPunct="1">
                        <a:spcBef>
                          <a:spcPts val="0"/>
                        </a:spcBef>
                        <a:spcAft>
                          <a:spcPts val="0"/>
                        </a:spcAft>
                      </a:pPr>
                      <a:r>
                        <a:rPr lang="nl-BE" sz="1400" kern="1200">
                          <a:effectLst/>
                        </a:rPr>
                        <a:t>Resource - uitzondering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Gereserveerde id, doc, ns</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Niet voor controllers, status </a:t>
                      </a:r>
                      <a:endParaRPr lang="nl-BE" sz="1400">
                        <a:effectLst/>
                      </a:endParaRPr>
                    </a:p>
                  </a:txBody>
                  <a:tcPr marL="0" marR="0" marT="0" marB="0" anchor="ctr"/>
                </a:tc>
                <a:extLst>
                  <a:ext uri="{0D108BD9-81ED-4DB2-BD59-A6C34878D82A}">
                    <a16:rowId xmlns:a16="http://schemas.microsoft.com/office/drawing/2014/main" val="2120569030"/>
                  </a:ext>
                </a:extLst>
              </a:tr>
              <a:tr h="1358830">
                <a:tc>
                  <a:txBody>
                    <a:bodyPr/>
                    <a:lstStyle/>
                    <a:p>
                      <a:pPr marL="0" algn="l" rtl="0" eaLnBrk="1" latinLnBrk="0" hangingPunct="1">
                        <a:spcBef>
                          <a:spcPts val="0"/>
                        </a:spcBef>
                        <a:spcAft>
                          <a:spcPts val="0"/>
                        </a:spcAft>
                      </a:pPr>
                      <a:r>
                        <a:rPr lang="nl-BE" sz="1400" kern="1200">
                          <a:effectLst/>
                        </a:rPr>
                        <a:t>Identifier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Unieke sleutel, bij voorkeur een GUID, of unieke business identifier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Bij voorkeur een natural business identifier, of alternatief een technical </a:t>
                      </a:r>
                      <a:r>
                        <a:rPr lang="nl-BE" sz="1200" kern="1200">
                          <a:effectLst/>
                        </a:rPr>
                        <a:t>GUID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extLst>
                  <a:ext uri="{0D108BD9-81ED-4DB2-BD59-A6C34878D82A}">
                    <a16:rowId xmlns:a16="http://schemas.microsoft.com/office/drawing/2014/main" val="3634122141"/>
                  </a:ext>
                </a:extLst>
              </a:tr>
            </a:tbl>
          </a:graphicData>
        </a:graphic>
      </p:graphicFrame>
    </p:spTree>
    <p:extLst>
      <p:ext uri="{BB962C8B-B14F-4D97-AF65-F5344CB8AC3E}">
        <p14:creationId xmlns:p14="http://schemas.microsoft.com/office/powerpoint/2010/main" val="2740519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Vormrichtlijnen</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C476434-0F63-4128-957B-08F227B271C6}"/>
              </a:ext>
            </a:extLst>
          </p:cNvPr>
          <p:cNvSpPr>
            <a:spLocks noGrp="1"/>
          </p:cNvSpPr>
          <p:nvPr>
            <p:ph type="body" idx="1"/>
          </p:nvPr>
        </p:nvSpPr>
        <p:spPr/>
        <p:txBody>
          <a:bodyPr/>
          <a:lstStyle/>
          <a:p>
            <a:endParaRPr lang="en-US"/>
          </a:p>
        </p:txBody>
      </p:sp>
      <p:pic>
        <p:nvPicPr>
          <p:cNvPr id="3" name="Picture 5">
            <a:extLst>
              <a:ext uri="{FF2B5EF4-FFF2-40B4-BE49-F238E27FC236}">
                <a16:creationId xmlns:a16="http://schemas.microsoft.com/office/drawing/2014/main" id="{4DCF794E-C5A1-409B-B333-D537905F211E}"/>
              </a:ext>
            </a:extLst>
          </p:cNvPr>
          <p:cNvPicPr>
            <a:picLocks noChangeAspect="1"/>
          </p:cNvPicPr>
          <p:nvPr/>
        </p:nvPicPr>
        <p:blipFill>
          <a:blip r:embed="rId2"/>
          <a:stretch>
            <a:fillRect/>
          </a:stretch>
        </p:blipFill>
        <p:spPr>
          <a:xfrm>
            <a:off x="4675188" y="536575"/>
            <a:ext cx="1619250" cy="276225"/>
          </a:xfrm>
          <a:prstGeom prst="rect">
            <a:avLst/>
          </a:prstGeom>
        </p:spPr>
      </p:pic>
      <p:pic>
        <p:nvPicPr>
          <p:cNvPr id="8" name="Picture 8">
            <a:extLst>
              <a:ext uri="{FF2B5EF4-FFF2-40B4-BE49-F238E27FC236}">
                <a16:creationId xmlns:a16="http://schemas.microsoft.com/office/drawing/2014/main" id="{A1A086FF-5A7C-45B4-B099-09440D3CA6B1}"/>
              </a:ext>
            </a:extLst>
          </p:cNvPr>
          <p:cNvPicPr>
            <a:picLocks noChangeAspect="1"/>
          </p:cNvPicPr>
          <p:nvPr/>
        </p:nvPicPr>
        <p:blipFill>
          <a:blip r:embed="rId3"/>
          <a:stretch>
            <a:fillRect/>
          </a:stretch>
        </p:blipFill>
        <p:spPr>
          <a:xfrm>
            <a:off x="628650" y="923215"/>
            <a:ext cx="8291512" cy="4217821"/>
          </a:xfrm>
          <a:prstGeom prst="rect">
            <a:avLst/>
          </a:prstGeom>
        </p:spPr>
      </p:pic>
    </p:spTree>
    <p:extLst>
      <p:ext uri="{BB962C8B-B14F-4D97-AF65-F5344CB8AC3E}">
        <p14:creationId xmlns:p14="http://schemas.microsoft.com/office/powerpoint/2010/main" val="46939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idx="4294967295"/>
          </p:nvPr>
        </p:nvSpPr>
        <p:spPr>
          <a:xfrm>
            <a:off x="576234" y="-171978"/>
            <a:ext cx="7416800" cy="836612"/>
          </a:xfrm>
          <a:prstGeom prst="rect">
            <a:avLst/>
          </a:prstGeom>
          <a:noFill/>
          <a:ln>
            <a:noFill/>
          </a:ln>
        </p:spPr>
        <p:txBody>
          <a:bodyPr spcFirstLastPara="1" wrap="square" lIns="91425" tIns="91425" rIns="91425" bIns="91425" anchor="t" anchorCtr="0">
            <a:noAutofit/>
          </a:bodyPr>
          <a:lstStyle/>
          <a:p>
            <a:pPr marL="0" lvl="0" indent="0" algn="l">
              <a:lnSpc>
                <a:spcPct val="102702"/>
              </a:lnSpc>
              <a:spcBef>
                <a:spcPts val="0"/>
              </a:spcBef>
              <a:spcAft>
                <a:spcPts val="0"/>
              </a:spcAft>
              <a:buSzPts val="3700"/>
              <a:buNone/>
            </a:pPr>
            <a:r>
              <a:rPr lang="en" sz="4400">
                <a:latin typeface="FlandersArtSans-Regular"/>
              </a:rPr>
              <a:t>Agenda</a:t>
            </a:r>
            <a:r>
              <a:rPr lang="en-US" sz="8000" b="1">
                <a:solidFill>
                  <a:srgbClr val="FFE615"/>
                </a:solidFill>
                <a:latin typeface="FlandersArtSans-Regular"/>
              </a:rPr>
              <a:t>.</a:t>
            </a:r>
            <a:endParaRPr lang="en-US" sz="8000">
              <a:latin typeface="FlandersArtSans-Regular"/>
            </a:endParaRPr>
          </a:p>
        </p:txBody>
      </p:sp>
      <p:sp>
        <p:nvSpPr>
          <p:cNvPr id="3" name="TextBox 2">
            <a:extLst>
              <a:ext uri="{FF2B5EF4-FFF2-40B4-BE49-F238E27FC236}">
                <a16:creationId xmlns:a16="http://schemas.microsoft.com/office/drawing/2014/main" id="{041407FB-C7B8-4EC2-BEFA-0305C463B146}"/>
              </a:ext>
            </a:extLst>
          </p:cNvPr>
          <p:cNvSpPr txBox="1"/>
          <p:nvPr/>
        </p:nvSpPr>
        <p:spPr>
          <a:xfrm>
            <a:off x="1083734" y="1750483"/>
            <a:ext cx="697653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2800">
                <a:latin typeface="FlandersArtSans-Regular"/>
              </a:rPr>
              <a:t>Tour de table</a:t>
            </a:r>
          </a:p>
          <a:p>
            <a:pPr marL="285750" lvl="2" indent="-285750" algn="l">
              <a:buChar char="•"/>
            </a:pPr>
            <a:r>
              <a:rPr lang="en-US" sz="2800">
                <a:latin typeface="FlandersArtSans-Regular"/>
              </a:rPr>
              <a:t>OSLO</a:t>
            </a:r>
          </a:p>
          <a:p>
            <a:pPr marL="285750" indent="-285750">
              <a:buChar char="•"/>
            </a:pPr>
            <a:r>
              <a:rPr lang="en-US" sz="2800" err="1">
                <a:latin typeface="FlandersArtSans-Regular"/>
              </a:rPr>
              <a:t>Schetsen</a:t>
            </a:r>
            <a:r>
              <a:rPr lang="en-US" sz="2800">
                <a:latin typeface="FlandersArtSans-Regular"/>
              </a:rPr>
              <a:t> van het API-</a:t>
            </a:r>
            <a:r>
              <a:rPr lang="en-US" sz="2800" err="1">
                <a:latin typeface="FlandersArtSans-Regular"/>
              </a:rPr>
              <a:t>landschap</a:t>
            </a:r>
            <a:endParaRPr lang="en-US" sz="2800">
              <a:latin typeface="FlandersArtSans-Regular"/>
            </a:endParaRPr>
          </a:p>
          <a:p>
            <a:pPr marL="285750" indent="-285750">
              <a:buChar char="•"/>
            </a:pPr>
            <a:r>
              <a:rPr lang="en-US" sz="2800">
                <a:latin typeface="FlandersArtSans-Regular"/>
              </a:rPr>
              <a:t>Brainstorm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631797" y="15583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800">
                <a:solidFill>
                  <a:srgbClr val="373636"/>
                </a:solidFill>
                <a:latin typeface="FlandersArtSans-Regular"/>
              </a:rPr>
              <a:t>Toepassen HTTP-protocol</a:t>
            </a:r>
            <a:r>
              <a:rPr lang="en-US" sz="8800" b="1">
                <a:solidFill>
                  <a:srgbClr val="FFE615"/>
                </a:solidFill>
                <a:latin typeface="FlandersArtSans-Regular"/>
              </a:rPr>
              <a:t>.</a:t>
            </a:r>
            <a:endParaRPr lang="en-US" sz="8800">
              <a:latin typeface="FlandersArtSans-Regular"/>
            </a:endParaRPr>
          </a:p>
        </p:txBody>
      </p:sp>
    </p:spTree>
    <p:extLst>
      <p:ext uri="{BB962C8B-B14F-4D97-AF65-F5344CB8AC3E}">
        <p14:creationId xmlns:p14="http://schemas.microsoft.com/office/powerpoint/2010/main" val="172656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HTTP-protocol basis</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5C5596E9-0986-45F1-959B-13CB12B703A5}"/>
              </a:ext>
            </a:extLst>
          </p:cNvPr>
          <p:cNvSpPr>
            <a:spLocks noGrp="1"/>
          </p:cNvSpPr>
          <p:nvPr>
            <p:ph type="body" idx="1"/>
          </p:nvPr>
        </p:nvSpPr>
        <p:spPr/>
        <p:txBody>
          <a:bodyPr/>
          <a:lstStyle/>
          <a:p>
            <a:endParaRPr lang="en-US"/>
          </a:p>
        </p:txBody>
      </p:sp>
      <p:pic>
        <p:nvPicPr>
          <p:cNvPr id="2" name="Picture 2">
            <a:extLst>
              <a:ext uri="{FF2B5EF4-FFF2-40B4-BE49-F238E27FC236}">
                <a16:creationId xmlns:a16="http://schemas.microsoft.com/office/drawing/2014/main" id="{179D4684-29FF-4484-BE41-0EE7C9C13FDB}"/>
              </a:ext>
            </a:extLst>
          </p:cNvPr>
          <p:cNvPicPr>
            <a:picLocks noChangeAspect="1"/>
          </p:cNvPicPr>
          <p:nvPr/>
        </p:nvPicPr>
        <p:blipFill>
          <a:blip r:embed="rId2"/>
          <a:stretch>
            <a:fillRect/>
          </a:stretch>
        </p:blipFill>
        <p:spPr>
          <a:xfrm>
            <a:off x="858837" y="1947841"/>
            <a:ext cx="7418387" cy="1835193"/>
          </a:xfrm>
          <a:prstGeom prst="rect">
            <a:avLst/>
          </a:prstGeom>
        </p:spPr>
      </p:pic>
    </p:spTree>
    <p:extLst>
      <p:ext uri="{BB962C8B-B14F-4D97-AF65-F5344CB8AC3E}">
        <p14:creationId xmlns:p14="http://schemas.microsoft.com/office/powerpoint/2010/main" val="227233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HTTP-protocol basis</a:t>
            </a:r>
            <a:r>
              <a:rPr lang="en-US" sz="8000" b="1">
                <a:solidFill>
                  <a:srgbClr val="FFE615"/>
                </a:solidFill>
                <a:latin typeface="FlandersArtSans-Regular"/>
              </a:rPr>
              <a:t>.</a:t>
            </a:r>
            <a:endParaRPr lang="en-US" sz="8000">
              <a:latin typeface="FlandersArtSans-Regular"/>
            </a:endParaRPr>
          </a:p>
        </p:txBody>
      </p:sp>
      <p:graphicFrame>
        <p:nvGraphicFramePr>
          <p:cNvPr id="6" name="Table 5">
            <a:extLst>
              <a:ext uri="{FF2B5EF4-FFF2-40B4-BE49-F238E27FC236}">
                <a16:creationId xmlns:a16="http://schemas.microsoft.com/office/drawing/2014/main" id="{EDF054DF-D43C-48E6-B01D-1A2F46103D12}"/>
              </a:ext>
            </a:extLst>
          </p:cNvPr>
          <p:cNvGraphicFramePr>
            <a:graphicFrameLocks noGrp="1"/>
          </p:cNvGraphicFramePr>
          <p:nvPr>
            <p:extLst>
              <p:ext uri="{D42A27DB-BD31-4B8C-83A1-F6EECF244321}">
                <p14:modId xmlns:p14="http://schemas.microsoft.com/office/powerpoint/2010/main" val="2798111651"/>
              </p:ext>
            </p:extLst>
          </p:nvPr>
        </p:nvGraphicFramePr>
        <p:xfrm>
          <a:off x="674687" y="1174750"/>
          <a:ext cx="7893628" cy="5538408"/>
        </p:xfrm>
        <a:graphic>
          <a:graphicData uri="http://schemas.openxmlformats.org/drawingml/2006/table">
            <a:tbl>
              <a:tblPr firstRow="1" bandRow="1">
                <a:tableStyleId>{69C7853C-536D-4A76-A0AE-DD22124D55A5}</a:tableStyleId>
              </a:tblPr>
              <a:tblGrid>
                <a:gridCol w="1973407">
                  <a:extLst>
                    <a:ext uri="{9D8B030D-6E8A-4147-A177-3AD203B41FA5}">
                      <a16:colId xmlns:a16="http://schemas.microsoft.com/office/drawing/2014/main" val="3336919678"/>
                    </a:ext>
                  </a:extLst>
                </a:gridCol>
                <a:gridCol w="1973407">
                  <a:extLst>
                    <a:ext uri="{9D8B030D-6E8A-4147-A177-3AD203B41FA5}">
                      <a16:colId xmlns:a16="http://schemas.microsoft.com/office/drawing/2014/main" val="3225719967"/>
                    </a:ext>
                  </a:extLst>
                </a:gridCol>
                <a:gridCol w="1973407">
                  <a:extLst>
                    <a:ext uri="{9D8B030D-6E8A-4147-A177-3AD203B41FA5}">
                      <a16:colId xmlns:a16="http://schemas.microsoft.com/office/drawing/2014/main" val="2159274453"/>
                    </a:ext>
                  </a:extLst>
                </a:gridCol>
                <a:gridCol w="1973407">
                  <a:extLst>
                    <a:ext uri="{9D8B030D-6E8A-4147-A177-3AD203B41FA5}">
                      <a16:colId xmlns:a16="http://schemas.microsoft.com/office/drawing/2014/main" val="4286186151"/>
                    </a:ext>
                  </a:extLst>
                </a:gridCol>
              </a:tblGrid>
              <a:tr h="364428">
                <a:tc>
                  <a:txBody>
                    <a:bodyPr/>
                    <a:lstStyle/>
                    <a:p>
                      <a:pPr marL="0" algn="l" rtl="0" eaLnBrk="1" latinLnBrk="0" hangingPunct="1">
                        <a:spcBef>
                          <a:spcPts val="0"/>
                        </a:spcBef>
                        <a:spcAft>
                          <a:spcPts val="0"/>
                        </a:spcAft>
                      </a:pPr>
                      <a:r>
                        <a:rPr lang="nl-BE" sz="14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100">
                        <a:effectLst/>
                      </a:endParaRPr>
                    </a:p>
                  </a:txBody>
                  <a:tcPr marL="0" marR="0" marT="0" marB="0" anchor="ctr"/>
                </a:tc>
                <a:extLst>
                  <a:ext uri="{0D108BD9-81ED-4DB2-BD59-A6C34878D82A}">
                    <a16:rowId xmlns:a16="http://schemas.microsoft.com/office/drawing/2014/main" val="2270312191"/>
                  </a:ext>
                </a:extLst>
              </a:tr>
              <a:tr h="546642">
                <a:tc>
                  <a:txBody>
                    <a:bodyPr/>
                    <a:lstStyle/>
                    <a:p>
                      <a:pPr marL="0" algn="l" rtl="0" eaLnBrk="1" latinLnBrk="0" hangingPunct="1">
                        <a:spcBef>
                          <a:spcPts val="0"/>
                        </a:spcBef>
                        <a:spcAft>
                          <a:spcPts val="0"/>
                        </a:spcAft>
                      </a:pPr>
                      <a:r>
                        <a:rPr lang="nl-BE" sz="14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Niet expliciet beschreven,</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https://www.gcloud.belgium.be/rest/#resource-archetypes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Vermeld, niet expliciet</a:t>
                      </a:r>
                      <a:endParaRPr lang="nl-BE" sz="1100">
                        <a:effectLst/>
                      </a:endParaRPr>
                    </a:p>
                  </a:txBody>
                  <a:tcPr marL="0" marR="0" marT="0" marB="0" anchor="ctr"/>
                </a:tc>
                <a:extLst>
                  <a:ext uri="{0D108BD9-81ED-4DB2-BD59-A6C34878D82A}">
                    <a16:rowId xmlns:a16="http://schemas.microsoft.com/office/drawing/2014/main" val="3868895542"/>
                  </a:ext>
                </a:extLst>
              </a:tr>
              <a:tr h="728857">
                <a:tc>
                  <a:txBody>
                    <a:bodyPr/>
                    <a:lstStyle/>
                    <a:p>
                      <a:pPr marL="0" algn="l" rtl="0" eaLnBrk="1" latinLnBrk="0" hangingPunct="1">
                        <a:spcBef>
                          <a:spcPts val="0"/>
                        </a:spcBef>
                        <a:spcAft>
                          <a:spcPts val="0"/>
                        </a:spcAft>
                      </a:pPr>
                      <a:r>
                        <a:rPr lang="nl-BE" sz="1400" kern="1200">
                          <a:effectLst/>
                        </a:rPr>
                        <a:t>Terminologie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Collectie</a:t>
                      </a:r>
                      <a:endParaRPr lang="nl-BE" sz="1100">
                        <a:effectLst/>
                      </a:endParaRPr>
                    </a:p>
                    <a:p>
                      <a:pPr marL="0" algn="l" rtl="0" eaLnBrk="1" latinLnBrk="0" hangingPunct="1">
                        <a:spcBef>
                          <a:spcPts val="0"/>
                        </a:spcBef>
                        <a:spcAft>
                          <a:spcPts val="0"/>
                        </a:spcAft>
                      </a:pPr>
                      <a:r>
                        <a:rPr lang="nl-BE" sz="1400" kern="1200">
                          <a:effectLst/>
                        </a:rPr>
                        <a:t>(services/controllers geen onderdeel van 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Document, Collection, Controller</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Resource, Collection, Controller</a:t>
                      </a:r>
                      <a:endParaRPr lang="nl-BE" sz="1100">
                        <a:effectLst/>
                      </a:endParaRPr>
                    </a:p>
                  </a:txBody>
                  <a:tcPr marL="0" marR="0" marT="0" marB="0" anchor="ctr"/>
                </a:tc>
                <a:extLst>
                  <a:ext uri="{0D108BD9-81ED-4DB2-BD59-A6C34878D82A}">
                    <a16:rowId xmlns:a16="http://schemas.microsoft.com/office/drawing/2014/main" val="2525811076"/>
                  </a:ext>
                </a:extLst>
              </a:tr>
              <a:tr h="689811">
                <a:tc>
                  <a:txBody>
                    <a:bodyPr/>
                    <a:lstStyle/>
                    <a:p>
                      <a:pPr marL="0" algn="l" rtl="0" eaLnBrk="1" latinLnBrk="0" hangingPunct="1">
                        <a:spcBef>
                          <a:spcPts val="0"/>
                        </a:spcBef>
                        <a:spcAft>
                          <a:spcPts val="0"/>
                        </a:spcAft>
                      </a:pPr>
                      <a:r>
                        <a:rPr lang="nl-BE" sz="14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Een resource moet steeds een GET-operatie op niveau van de resource ondersteunen</a:t>
                      </a:r>
                      <a:endParaRPr lang="nl-NL" sz="1100">
                        <a:effectLst/>
                      </a:endParaRPr>
                    </a:p>
                    <a:p>
                      <a:pPr marL="0" algn="l" rtl="0" eaLnBrk="1" latinLnBrk="0" hangingPunct="1">
                        <a:spcBef>
                          <a:spcPts val="0"/>
                        </a:spcBef>
                        <a:spcAft>
                          <a:spcPts val="0"/>
                        </a:spcAft>
                      </a:pPr>
                      <a:r>
                        <a:rPr lang="nl-NL" sz="1050" kern="1200">
                          <a:effectLst/>
                        </a:rPr>
                        <a:t>Een GET-operatie op de collectie is optioneel</a:t>
                      </a:r>
                      <a:endParaRPr lang="nl-NL"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7104157"/>
                  </a:ext>
                </a:extLst>
              </a:tr>
              <a:tr h="1776591">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Indien een subresource enkel kan bestaan binnen de context van een andere resource: /resource/{resource_id}/subresource/{subresource_ID}</a:t>
                      </a:r>
                      <a:endParaRPr lang="en-US" sz="1100">
                        <a:effectLst/>
                      </a:endParaRPr>
                    </a:p>
                    <a:p>
                      <a:pPr marL="0" algn="l" rtl="0" eaLnBrk="1" latinLnBrk="0" hangingPunct="1">
                        <a:spcBef>
                          <a:spcPts val="0"/>
                        </a:spcBef>
                        <a:spcAft>
                          <a:spcPts val="0"/>
                        </a:spcAft>
                      </a:pPr>
                      <a:r>
                        <a:rPr lang="en-US" sz="1050" kern="1200">
                          <a:effectLst/>
                        </a:rPr>
                        <a:t>Beperk je tot één niveau van subresources</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900" kern="1200">
                          <a:effectLst/>
                        </a:rPr>
                        <a:t>A document may have child resources that represent its specific subordinate concepts. Most document resources are contained in a parent </a:t>
                      </a:r>
                      <a:r>
                        <a:rPr lang="en-US" sz="900" kern="1200">
                          <a:effectLst/>
                          <a:hlinkClick r:id="rId2"/>
                        </a:rPr>
                        <a:t>collection resource</a:t>
                      </a:r>
                      <a:r>
                        <a:rPr lang="en-US" sz="900" kern="1200">
                          <a:effectLst/>
                        </a:rPr>
                        <a:t> and define a variable path segment with identity key. When defining child resources, stick to concepts within the same API. An employer resource could contain child concepts as employees, debts, taxes, mandates, declarations, risks, but putting all these different concepts below a single document resource becomes unmanageable.</a:t>
                      </a:r>
                      <a:endParaRPr lang="en-US"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88403490"/>
                  </a:ext>
                </a:extLst>
              </a:tr>
              <a:tr h="800442">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Indien een subresource ook onafhankelijk van de resource kan bestaan:  Geef dan in de output van een GET op de resource, de identifier van de subresource mee</a:t>
                      </a:r>
                      <a:endParaRPr lang="nl-NL"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323439082"/>
                  </a:ext>
                </a:extLst>
              </a:tr>
            </a:tbl>
          </a:graphicData>
        </a:graphic>
      </p:graphicFrame>
    </p:spTree>
    <p:extLst>
      <p:ext uri="{BB962C8B-B14F-4D97-AF65-F5344CB8AC3E}">
        <p14:creationId xmlns:p14="http://schemas.microsoft.com/office/powerpoint/2010/main" val="1377449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 method/verbs</a:t>
            </a:r>
            <a:r>
              <a:rPr lang="en-US" sz="8000" b="1">
                <a:solidFill>
                  <a:srgbClr val="FFE615"/>
                </a:solidFill>
                <a:latin typeface="FlandersArtSans-Regular"/>
              </a:rPr>
              <a:t>.</a:t>
            </a:r>
            <a:endParaRPr lang="en-US" sz="8000">
              <a:latin typeface="FlandersArtSans-Regular"/>
            </a:endParaRPr>
          </a:p>
        </p:txBody>
      </p:sp>
      <p:graphicFrame>
        <p:nvGraphicFramePr>
          <p:cNvPr id="3" name="Table 2">
            <a:extLst>
              <a:ext uri="{FF2B5EF4-FFF2-40B4-BE49-F238E27FC236}">
                <a16:creationId xmlns:a16="http://schemas.microsoft.com/office/drawing/2014/main" id="{E7A38F31-FA88-4A6C-8DCA-387C17DD69A8}"/>
              </a:ext>
            </a:extLst>
          </p:cNvPr>
          <p:cNvGraphicFramePr>
            <a:graphicFrameLocks noGrp="1"/>
          </p:cNvGraphicFramePr>
          <p:nvPr>
            <p:extLst>
              <p:ext uri="{D42A27DB-BD31-4B8C-83A1-F6EECF244321}">
                <p14:modId xmlns:p14="http://schemas.microsoft.com/office/powerpoint/2010/main" val="769228167"/>
              </p:ext>
            </p:extLst>
          </p:nvPr>
        </p:nvGraphicFramePr>
        <p:xfrm>
          <a:off x="444500" y="1277937"/>
          <a:ext cx="8474215" cy="3446143"/>
        </p:xfrm>
        <a:graphic>
          <a:graphicData uri="http://schemas.openxmlformats.org/drawingml/2006/table">
            <a:tbl>
              <a:tblPr firstRow="1" bandRow="1">
                <a:tableStyleId>{69C7853C-536D-4A76-A0AE-DD22124D55A5}</a:tableStyleId>
              </a:tblPr>
              <a:tblGrid>
                <a:gridCol w="1694843">
                  <a:extLst>
                    <a:ext uri="{9D8B030D-6E8A-4147-A177-3AD203B41FA5}">
                      <a16:colId xmlns:a16="http://schemas.microsoft.com/office/drawing/2014/main" val="2861887605"/>
                    </a:ext>
                  </a:extLst>
                </a:gridCol>
                <a:gridCol w="1694843">
                  <a:extLst>
                    <a:ext uri="{9D8B030D-6E8A-4147-A177-3AD203B41FA5}">
                      <a16:colId xmlns:a16="http://schemas.microsoft.com/office/drawing/2014/main" val="357298263"/>
                    </a:ext>
                  </a:extLst>
                </a:gridCol>
                <a:gridCol w="1694843">
                  <a:extLst>
                    <a:ext uri="{9D8B030D-6E8A-4147-A177-3AD203B41FA5}">
                      <a16:colId xmlns:a16="http://schemas.microsoft.com/office/drawing/2014/main" val="1388291238"/>
                    </a:ext>
                  </a:extLst>
                </a:gridCol>
                <a:gridCol w="1694843">
                  <a:extLst>
                    <a:ext uri="{9D8B030D-6E8A-4147-A177-3AD203B41FA5}">
                      <a16:colId xmlns:a16="http://schemas.microsoft.com/office/drawing/2014/main" val="2116773268"/>
                    </a:ext>
                  </a:extLst>
                </a:gridCol>
                <a:gridCol w="1694843">
                  <a:extLst>
                    <a:ext uri="{9D8B030D-6E8A-4147-A177-3AD203B41FA5}">
                      <a16:colId xmlns:a16="http://schemas.microsoft.com/office/drawing/2014/main" val="3265055468"/>
                    </a:ext>
                  </a:extLst>
                </a:gridCol>
              </a:tblGrid>
              <a:tr h="468445">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Generieke Hypermedia API</a:t>
                      </a:r>
                      <a:endParaRPr lang="nl-BE" sz="1400">
                        <a:effectLst/>
                      </a:endParaRPr>
                    </a:p>
                  </a:txBody>
                  <a:tcPr marL="0" marR="0" marT="0" marB="0" anchor="ctr"/>
                </a:tc>
                <a:extLst>
                  <a:ext uri="{0D108BD9-81ED-4DB2-BD59-A6C34878D82A}">
                    <a16:rowId xmlns:a16="http://schemas.microsoft.com/office/drawing/2014/main" val="4015895834"/>
                  </a:ext>
                </a:extLst>
              </a:tr>
              <a:tr h="903430">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API design richtlijnen/2</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https://www.gcloud.belgium.be/rest/#http-methods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https://github.com/digipolisantwerpdocumentation/api-requirements#http-verbs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https://github.com/Informatievlaanderen/generieke-hypermedia-api/blob/master/crud-operaties.md</a:t>
                      </a:r>
                      <a:endParaRPr lang="nl-BE" sz="1100">
                        <a:effectLst/>
                      </a:endParaRPr>
                    </a:p>
                  </a:txBody>
                  <a:tcPr marL="0" marR="0" marT="0" marB="0" anchor="ctr"/>
                </a:tc>
                <a:extLst>
                  <a:ext uri="{0D108BD9-81ED-4DB2-BD59-A6C34878D82A}">
                    <a16:rowId xmlns:a16="http://schemas.microsoft.com/office/drawing/2014/main" val="4259005343"/>
                  </a:ext>
                </a:extLst>
              </a:tr>
              <a:tr h="702668">
                <a:tc>
                  <a:txBody>
                    <a:bodyPr/>
                    <a:lstStyle/>
                    <a:p>
                      <a:pPr marL="0" algn="l" rtl="0" eaLnBrk="1" latinLnBrk="0" hangingPunct="1">
                        <a:spcBef>
                          <a:spcPts val="0"/>
                        </a:spcBef>
                        <a:spcAft>
                          <a:spcPts val="0"/>
                        </a:spcAft>
                      </a:pPr>
                      <a:r>
                        <a:rPr lang="nl-BE" sz="1400" kern="1200">
                          <a:effectLst/>
                        </a:rPr>
                        <a:t>Vorm</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Verwijzing naar HTTP</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Beschrijving + request body + request result</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Beschrijving + request body + request result</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Verwijzing naar HTTP</a:t>
                      </a:r>
                      <a:endParaRPr lang="nl-BE" sz="1400">
                        <a:effectLst/>
                      </a:endParaRPr>
                    </a:p>
                  </a:txBody>
                  <a:tcPr marL="0" marR="0" marT="0" marB="0" anchor="ctr"/>
                </a:tc>
                <a:extLst>
                  <a:ext uri="{0D108BD9-81ED-4DB2-BD59-A6C34878D82A}">
                    <a16:rowId xmlns:a16="http://schemas.microsoft.com/office/drawing/2014/main" val="3760409692"/>
                  </a:ext>
                </a:extLst>
              </a:tr>
              <a:tr h="1120923">
                <a:tc>
                  <a:txBody>
                    <a:bodyPr/>
                    <a:lstStyle/>
                    <a:p>
                      <a:pPr marL="0" algn="l" rtl="0" eaLnBrk="1" latinLnBrk="0" hangingPunct="1">
                        <a:spcBef>
                          <a:spcPts val="0"/>
                        </a:spcBef>
                        <a:spcAft>
                          <a:spcPts val="0"/>
                        </a:spcAft>
                      </a:pPr>
                      <a:r>
                        <a:rPr lang="nl-BE" sz="1400" kern="1200">
                          <a:effectLst/>
                        </a:rPr>
                        <a:t>Bijkomende adviezen</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GET-operaties zijn safe</a:t>
                      </a:r>
                      <a:endParaRPr lang="en-US" sz="1000">
                        <a:effectLst/>
                      </a:endParaRPr>
                    </a:p>
                  </a:txBody>
                  <a:tcPr marL="0" marR="0" marT="0" marB="0" anchor="ctr"/>
                </a:tc>
                <a:tc>
                  <a:txBody>
                    <a:bodyPr/>
                    <a:lstStyle/>
                    <a:p>
                      <a:pPr marL="283210" indent="-283210" algn="l" rtl="0" eaLnBrk="1" latinLnBrk="0" hangingPunct="1">
                        <a:spcBef>
                          <a:spcPts val="0"/>
                        </a:spcBef>
                        <a:spcAft>
                          <a:spcPts val="0"/>
                        </a:spcAft>
                        <a:buClrTx/>
                        <a:buSzPts val="1100"/>
                        <a:buFont typeface="Arial" panose="020B0604020202020204" pitchFamily="34" charset="0"/>
                        <a:buChar char="•"/>
                      </a:pPr>
                      <a:r>
                        <a:rPr lang="en-US" sz="1000" kern="1200">
                          <a:effectLst/>
                        </a:rPr>
                        <a:t>PUT operations may have side effects (i.e. modify state), but MUST be idempotent.</a:t>
                      </a:r>
                      <a:endParaRPr lang="en-US" sz="1000">
                        <a:effectLst/>
                      </a:endParaRPr>
                    </a:p>
                    <a:p>
                      <a:pPr marL="283210" indent="-283210" algn="l" rtl="0" eaLnBrk="1" latinLnBrk="0" hangingPunct="1">
                        <a:spcBef>
                          <a:spcPts val="0"/>
                        </a:spcBef>
                        <a:spcAft>
                          <a:spcPts val="0"/>
                        </a:spcAft>
                      </a:pPr>
                      <a:r>
                        <a:rPr lang="en-US" sz="1000" kern="1200">
                          <a:effectLst/>
                        </a:rPr>
                        <a:t>POST operations may have side effects (i.e. modify state), and are not required to be idempotent.</a:t>
                      </a:r>
                      <a:endParaRPr lang="en-US"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RFC7231 compliant</a:t>
                      </a:r>
                      <a:endParaRPr lang="en-US" sz="1000">
                        <a:effectLst/>
                      </a:endParaRPr>
                    </a:p>
                    <a:p>
                      <a:pPr marL="0" algn="l" rtl="0" eaLnBrk="1" latinLnBrk="0" hangingPunct="1">
                        <a:spcBef>
                          <a:spcPts val="0"/>
                        </a:spcBef>
                        <a:spcAft>
                          <a:spcPts val="0"/>
                        </a:spcAft>
                      </a:pPr>
                      <a:r>
                        <a:rPr lang="en-US" sz="1000" kern="1200">
                          <a:effectLst/>
                        </a:rPr>
                        <a:t>PATCH verb : RFC7386 of RFC6902</a:t>
                      </a:r>
                      <a:endParaRPr lang="en-US"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RFC7231 compliant</a:t>
                      </a:r>
                      <a:endParaRPr lang="en-US" sz="1000">
                        <a:effectLst/>
                      </a:endParaRPr>
                    </a:p>
                    <a:p>
                      <a:pPr marL="0" algn="l" rtl="0" eaLnBrk="1" latinLnBrk="0" hangingPunct="1">
                        <a:spcBef>
                          <a:spcPts val="0"/>
                        </a:spcBef>
                        <a:spcAft>
                          <a:spcPts val="0"/>
                        </a:spcAft>
                      </a:pPr>
                      <a:r>
                        <a:rPr lang="en-US" sz="1000" kern="1200">
                          <a:effectLst/>
                        </a:rPr>
                        <a:t>PATCH verb : RFC7386 of RFC6902</a:t>
                      </a:r>
                      <a:endParaRPr lang="en-US" sz="1000">
                        <a:effectLst/>
                      </a:endParaRPr>
                    </a:p>
                    <a:p>
                      <a:pPr marL="0" algn="l" rtl="0" eaLnBrk="1" latinLnBrk="0" hangingPunct="1">
                        <a:spcBef>
                          <a:spcPts val="0"/>
                        </a:spcBef>
                        <a:spcAft>
                          <a:spcPts val="0"/>
                        </a:spcAft>
                      </a:pPr>
                      <a:r>
                        <a:rPr lang="en-US" sz="1000" kern="1200">
                          <a:effectLst/>
                        </a:rPr>
                        <a:t>Idempotentie </a:t>
                      </a:r>
                      <a:endParaRPr lang="en-US" sz="1000">
                        <a:effectLst/>
                      </a:endParaRPr>
                    </a:p>
                    <a:p>
                      <a:pPr marL="0" algn="l" rtl="0" eaLnBrk="1" latinLnBrk="0" hangingPunct="1">
                        <a:spcBef>
                          <a:spcPts val="0"/>
                        </a:spcBef>
                        <a:spcAft>
                          <a:spcPts val="0"/>
                        </a:spcAft>
                      </a:pPr>
                      <a:r>
                        <a:rPr lang="en-US" sz="1000" kern="1200">
                          <a:effectLst/>
                        </a:rPr>
                        <a:t>Semantische beschrijving van de operaties door een Hydra specificatie</a:t>
                      </a:r>
                      <a:endParaRPr lang="en-US" sz="1000">
                        <a:effectLst/>
                      </a:endParaRPr>
                    </a:p>
                  </a:txBody>
                  <a:tcPr marL="0" marR="0" marT="0" marB="0" anchor="ctr"/>
                </a:tc>
                <a:extLst>
                  <a:ext uri="{0D108BD9-81ED-4DB2-BD59-A6C34878D82A}">
                    <a16:rowId xmlns:a16="http://schemas.microsoft.com/office/drawing/2014/main" val="1371604469"/>
                  </a:ext>
                </a:extLst>
              </a:tr>
            </a:tbl>
          </a:graphicData>
        </a:graphic>
      </p:graphicFrame>
    </p:spTree>
    <p:extLst>
      <p:ext uri="{BB962C8B-B14F-4D97-AF65-F5344CB8AC3E}">
        <p14:creationId xmlns:p14="http://schemas.microsoft.com/office/powerpoint/2010/main" val="181601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194675"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HTTP status codes</a:t>
            </a:r>
            <a:r>
              <a:rPr lang="en-US" sz="8000" b="1">
                <a:solidFill>
                  <a:srgbClr val="FFE615"/>
                </a:solidFill>
                <a:latin typeface="FlandersArtSans-Regular"/>
              </a:rPr>
              <a:t>.</a:t>
            </a:r>
            <a:endParaRPr lang="en-US" sz="8000">
              <a:latin typeface="FlandersArtSans-Regular"/>
            </a:endParaRPr>
          </a:p>
        </p:txBody>
      </p:sp>
      <p:graphicFrame>
        <p:nvGraphicFramePr>
          <p:cNvPr id="8" name="Table 7">
            <a:extLst>
              <a:ext uri="{FF2B5EF4-FFF2-40B4-BE49-F238E27FC236}">
                <a16:creationId xmlns:a16="http://schemas.microsoft.com/office/drawing/2014/main" id="{D817A40B-BE8E-4EFE-9A57-2931E8AC24B3}"/>
              </a:ext>
            </a:extLst>
          </p:cNvPr>
          <p:cNvGraphicFramePr>
            <a:graphicFrameLocks noGrp="1"/>
          </p:cNvGraphicFramePr>
          <p:nvPr>
            <p:extLst>
              <p:ext uri="{D42A27DB-BD31-4B8C-83A1-F6EECF244321}">
                <p14:modId xmlns:p14="http://schemas.microsoft.com/office/powerpoint/2010/main" val="37032516"/>
              </p:ext>
            </p:extLst>
          </p:nvPr>
        </p:nvGraphicFramePr>
        <p:xfrm>
          <a:off x="658812" y="1301750"/>
          <a:ext cx="8182788" cy="3512340"/>
        </p:xfrm>
        <a:graphic>
          <a:graphicData uri="http://schemas.openxmlformats.org/drawingml/2006/table">
            <a:tbl>
              <a:tblPr firstRow="1" bandRow="1">
                <a:tableStyleId>{69C7853C-536D-4A76-A0AE-DD22124D55A5}</a:tableStyleId>
              </a:tblPr>
              <a:tblGrid>
                <a:gridCol w="2045697">
                  <a:extLst>
                    <a:ext uri="{9D8B030D-6E8A-4147-A177-3AD203B41FA5}">
                      <a16:colId xmlns:a16="http://schemas.microsoft.com/office/drawing/2014/main" val="713033068"/>
                    </a:ext>
                  </a:extLst>
                </a:gridCol>
                <a:gridCol w="2045697">
                  <a:extLst>
                    <a:ext uri="{9D8B030D-6E8A-4147-A177-3AD203B41FA5}">
                      <a16:colId xmlns:a16="http://schemas.microsoft.com/office/drawing/2014/main" val="4135411197"/>
                    </a:ext>
                  </a:extLst>
                </a:gridCol>
                <a:gridCol w="2045697">
                  <a:extLst>
                    <a:ext uri="{9D8B030D-6E8A-4147-A177-3AD203B41FA5}">
                      <a16:colId xmlns:a16="http://schemas.microsoft.com/office/drawing/2014/main" val="2852707307"/>
                    </a:ext>
                  </a:extLst>
                </a:gridCol>
                <a:gridCol w="2045697">
                  <a:extLst>
                    <a:ext uri="{9D8B030D-6E8A-4147-A177-3AD203B41FA5}">
                      <a16:colId xmlns:a16="http://schemas.microsoft.com/office/drawing/2014/main" val="3218855856"/>
                    </a:ext>
                  </a:extLst>
                </a:gridCol>
              </a:tblGrid>
              <a:tr h="253293">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extLst>
                  <a:ext uri="{0D108BD9-81ED-4DB2-BD59-A6C34878D82A}">
                    <a16:rowId xmlns:a16="http://schemas.microsoft.com/office/drawing/2014/main" val="4137005171"/>
                  </a:ext>
                </a:extLst>
              </a:tr>
              <a:tr h="1182042">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400" kern="1200">
                          <a:effectLst/>
                        </a:rPr>
                        <a:t>API design richtlijnen/7</a:t>
                      </a:r>
                      <a:endParaRPr lang="en-US"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https://www.gcloud.belgium.be/rest/#status-codes</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https://github.com/digipolisantwerpdocumentation/api-requirements#status-codes--response</a:t>
                      </a:r>
                      <a:endParaRPr lang="nl-BE" sz="1400">
                        <a:effectLst/>
                      </a:endParaRPr>
                    </a:p>
                  </a:txBody>
                  <a:tcPr marL="0" marR="0" marT="0" marB="0" anchor="ctr"/>
                </a:tc>
                <a:extLst>
                  <a:ext uri="{0D108BD9-81ED-4DB2-BD59-A6C34878D82A}">
                    <a16:rowId xmlns:a16="http://schemas.microsoft.com/office/drawing/2014/main" val="149248369"/>
                  </a:ext>
                </a:extLst>
              </a:tr>
              <a:tr h="1654849">
                <a:tc>
                  <a:txBody>
                    <a:bodyPr/>
                    <a:lstStyle/>
                    <a:p>
                      <a:pPr marL="0" algn="l" rtl="0" eaLnBrk="1" latinLnBrk="0" hangingPunct="1">
                        <a:spcBef>
                          <a:spcPts val="0"/>
                        </a:spcBef>
                        <a:spcAft>
                          <a:spcPts val="0"/>
                        </a:spcAft>
                      </a:pPr>
                      <a:r>
                        <a:rPr lang="nl-BE" sz="1400" kern="1200">
                          <a:effectLst/>
                        </a:rPr>
                        <a:t>Vorm</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Opsomming van de meest belangrijkste + referentie naar rfc2616</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Detail beschrijving </a:t>
                      </a:r>
                      <a:endParaRPr lang="nl-BE" sz="1400">
                        <a:effectLst/>
                      </a:endParaRPr>
                    </a:p>
                    <a:p>
                      <a:pPr marL="0" algn="l" rtl="0" eaLnBrk="1" latinLnBrk="0" hangingPunct="1">
                        <a:spcBef>
                          <a:spcPts val="0"/>
                        </a:spcBef>
                        <a:spcAft>
                          <a:spcPts val="0"/>
                        </a:spcAft>
                      </a:pPr>
                      <a:r>
                        <a:rPr lang="nl-BE" sz="1400" kern="1200">
                          <a:effectLst/>
                        </a:rPr>
                        <a:t>+ https://www.ietf.org/assignments/http-status-codes/http-status-codes.xml</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Detail beschrijving</a:t>
                      </a:r>
                      <a:endParaRPr lang="nl-BE" sz="1400">
                        <a:effectLst/>
                      </a:endParaRPr>
                    </a:p>
                  </a:txBody>
                  <a:tcPr marL="0" marR="0" marT="0" marB="0" anchor="ctr"/>
                </a:tc>
                <a:extLst>
                  <a:ext uri="{0D108BD9-81ED-4DB2-BD59-A6C34878D82A}">
                    <a16:rowId xmlns:a16="http://schemas.microsoft.com/office/drawing/2014/main" val="1790817760"/>
                  </a:ext>
                </a:extLst>
              </a:tr>
              <a:tr h="422156">
                <a:tc>
                  <a:txBody>
                    <a:bodyPr/>
                    <a:lstStyle/>
                    <a:p>
                      <a:pPr marL="0" algn="l" rtl="0" eaLnBrk="1" latinLnBrk="0" hangingPunct="1">
                        <a:spcBef>
                          <a:spcPts val="0"/>
                        </a:spcBef>
                        <a:spcAft>
                          <a:spcPts val="0"/>
                        </a:spcAft>
                      </a:pPr>
                      <a:r>
                        <a:rPr lang="nl-BE" sz="1400" kern="1200">
                          <a:effectLst/>
                        </a:rPr>
                        <a:t>Bijkomende adviezen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nee</a:t>
                      </a:r>
                      <a:endParaRPr lang="nl-BE" sz="1000">
                        <a:effectLst/>
                      </a:endParaRPr>
                    </a:p>
                  </a:txBody>
                  <a:tcPr marL="0" marR="0" marT="0" marB="0" anchor="ctr"/>
                </a:tc>
                <a:tc>
                  <a:txBody>
                    <a:bodyPr/>
                    <a:lstStyle/>
                    <a:p>
                      <a:pPr marL="0" indent="0" algn="l" rtl="0" eaLnBrk="1" latinLnBrk="0" hangingPunct="1">
                        <a:spcBef>
                          <a:spcPts val="0"/>
                        </a:spcBef>
                        <a:spcAft>
                          <a:spcPts val="0"/>
                        </a:spcAft>
                      </a:pPr>
                      <a:r>
                        <a:rPr lang="nl-BE" sz="1000" kern="1200">
                          <a:effectLst/>
                        </a:rPr>
                        <a:t>ja</a:t>
                      </a:r>
                      <a:endParaRPr lang="nl-BE" sz="10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ja</a:t>
                      </a:r>
                      <a:endParaRPr lang="en-US" sz="1000">
                        <a:effectLst/>
                      </a:endParaRPr>
                    </a:p>
                  </a:txBody>
                  <a:tcPr marL="0" marR="0" marT="0" marB="0" anchor="ctr"/>
                </a:tc>
                <a:extLst>
                  <a:ext uri="{0D108BD9-81ED-4DB2-BD59-A6C34878D82A}">
                    <a16:rowId xmlns:a16="http://schemas.microsoft.com/office/drawing/2014/main" val="242109054"/>
                  </a:ext>
                </a:extLst>
              </a:tr>
            </a:tbl>
          </a:graphicData>
        </a:graphic>
      </p:graphicFrame>
    </p:spTree>
    <p:extLst>
      <p:ext uri="{BB962C8B-B14F-4D97-AF65-F5344CB8AC3E}">
        <p14:creationId xmlns:p14="http://schemas.microsoft.com/office/powerpoint/2010/main" val="3995438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655609" y="20028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2989367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655609" y="2002897"/>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3" name="TextBox 2">
            <a:extLst>
              <a:ext uri="{FF2B5EF4-FFF2-40B4-BE49-F238E27FC236}">
                <a16:creationId xmlns:a16="http://schemas.microsoft.com/office/drawing/2014/main" id="{EF1DD4DE-FCC5-4B2E-BAFA-574249D6C477}"/>
              </a:ext>
            </a:extLst>
          </p:cNvPr>
          <p:cNvSpPr txBox="1"/>
          <p:nvPr/>
        </p:nvSpPr>
        <p:spPr>
          <a:xfrm>
            <a:off x="652462" y="350202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75000"/>
                  </a:schemeClr>
                </a:solidFill>
              </a:rPr>
              <a:t>Resource</a:t>
            </a:r>
            <a:r>
              <a:rPr lang="en-US">
                <a:solidFill>
                  <a:schemeClr val="accent6">
                    <a:lumMod val="75000"/>
                  </a:schemeClr>
                </a:solidFill>
              </a:rPr>
              <a:t> representatie</a:t>
            </a:r>
          </a:p>
        </p:txBody>
      </p:sp>
    </p:spTree>
    <p:extLst>
      <p:ext uri="{BB962C8B-B14F-4D97-AF65-F5344CB8AC3E}">
        <p14:creationId xmlns:p14="http://schemas.microsoft.com/office/powerpoint/2010/main" val="1592705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payload</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38001998-B0A2-4D1E-83E6-D63A576E2B5E}"/>
              </a:ext>
            </a:extLst>
          </p:cNvPr>
          <p:cNvGraphicFramePr>
            <a:graphicFrameLocks noGrp="1"/>
          </p:cNvGraphicFramePr>
          <p:nvPr>
            <p:extLst>
              <p:ext uri="{D42A27DB-BD31-4B8C-83A1-F6EECF244321}">
                <p14:modId xmlns:p14="http://schemas.microsoft.com/office/powerpoint/2010/main" val="2480973567"/>
              </p:ext>
            </p:extLst>
          </p:nvPr>
        </p:nvGraphicFramePr>
        <p:xfrm>
          <a:off x="587375" y="1555750"/>
          <a:ext cx="8331468" cy="2688988"/>
        </p:xfrm>
        <a:graphic>
          <a:graphicData uri="http://schemas.openxmlformats.org/drawingml/2006/table">
            <a:tbl>
              <a:tblPr firstRow="1" bandRow="1">
                <a:tableStyleId>{69C7853C-536D-4A76-A0AE-DD22124D55A5}</a:tableStyleId>
              </a:tblPr>
              <a:tblGrid>
                <a:gridCol w="2082867">
                  <a:extLst>
                    <a:ext uri="{9D8B030D-6E8A-4147-A177-3AD203B41FA5}">
                      <a16:colId xmlns:a16="http://schemas.microsoft.com/office/drawing/2014/main" val="912144396"/>
                    </a:ext>
                  </a:extLst>
                </a:gridCol>
                <a:gridCol w="2082867">
                  <a:extLst>
                    <a:ext uri="{9D8B030D-6E8A-4147-A177-3AD203B41FA5}">
                      <a16:colId xmlns:a16="http://schemas.microsoft.com/office/drawing/2014/main" val="1491956005"/>
                    </a:ext>
                  </a:extLst>
                </a:gridCol>
                <a:gridCol w="2082867">
                  <a:extLst>
                    <a:ext uri="{9D8B030D-6E8A-4147-A177-3AD203B41FA5}">
                      <a16:colId xmlns:a16="http://schemas.microsoft.com/office/drawing/2014/main" val="3210788144"/>
                    </a:ext>
                  </a:extLst>
                </a:gridCol>
                <a:gridCol w="2082867">
                  <a:extLst>
                    <a:ext uri="{9D8B030D-6E8A-4147-A177-3AD203B41FA5}">
                      <a16:colId xmlns:a16="http://schemas.microsoft.com/office/drawing/2014/main" val="352471110"/>
                    </a:ext>
                  </a:extLst>
                </a:gridCol>
              </a:tblGrid>
              <a:tr h="319032">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814204158"/>
                  </a:ext>
                </a:extLst>
              </a:tr>
              <a:tr h="1276131">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API design richtlijnen/5</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https://www.gcloud.belgium.be/rest/#json-2</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https://github.com/digipolisantwerpdocumentation/api-requirements#resource-representatie</a:t>
                      </a:r>
                      <a:endParaRPr lang="nl-BE" sz="1200">
                        <a:effectLst/>
                      </a:endParaRPr>
                    </a:p>
                  </a:txBody>
                  <a:tcPr marL="0" marR="0" marT="0" marB="0" anchor="ctr"/>
                </a:tc>
                <a:extLst>
                  <a:ext uri="{0D108BD9-81ED-4DB2-BD59-A6C34878D82A}">
                    <a16:rowId xmlns:a16="http://schemas.microsoft.com/office/drawing/2014/main" val="455265921"/>
                  </a:ext>
                </a:extLst>
              </a:tr>
              <a:tr h="319032">
                <a:tc>
                  <a:txBody>
                    <a:bodyPr/>
                    <a:lstStyle/>
                    <a:p>
                      <a:pPr marL="0" algn="l" rtl="0" eaLnBrk="1" latinLnBrk="0" hangingPunct="1">
                        <a:spcBef>
                          <a:spcPts val="0"/>
                        </a:spcBef>
                        <a:spcAft>
                          <a:spcPts val="0"/>
                        </a:spcAft>
                      </a:pPr>
                      <a:r>
                        <a:rPr lang="nl-BE" sz="1200" kern="1200">
                          <a:effectLst/>
                        </a:rPr>
                        <a:t>Vorm</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JSON</a:t>
                      </a:r>
                      <a:endParaRPr lang="nl-BE" sz="1200">
                        <a:effectLst/>
                      </a:endParaRPr>
                    </a:p>
                  </a:txBody>
                  <a:tcPr marL="0" marR="0" marT="0" marB="0" anchor="ctr"/>
                </a:tc>
                <a:extLst>
                  <a:ext uri="{0D108BD9-81ED-4DB2-BD59-A6C34878D82A}">
                    <a16:rowId xmlns:a16="http://schemas.microsoft.com/office/drawing/2014/main" val="3704000388"/>
                  </a:ext>
                </a:extLst>
              </a:tr>
              <a:tr h="455761">
                <a:tc>
                  <a:txBody>
                    <a:bodyPr/>
                    <a:lstStyle/>
                    <a:p>
                      <a:pPr marL="0" algn="l" rtl="0" eaLnBrk="1" latinLnBrk="0" hangingPunct="1">
                        <a:spcBef>
                          <a:spcPts val="0"/>
                        </a:spcBef>
                        <a:spcAft>
                          <a:spcPts val="0"/>
                        </a:spcAft>
                      </a:pPr>
                      <a:r>
                        <a:rPr lang="nl-BE" sz="1200" kern="1200">
                          <a:effectLst/>
                        </a:rPr>
                        <a:t>Andere vormen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Via content negotatie</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100" kern="1200">
                          <a:effectLst/>
                        </a:rPr>
                        <a:t>Via content negotatie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Enkel indien geen andere mogelijkheid</a:t>
                      </a:r>
                      <a:endParaRPr lang="en-US" sz="1100">
                        <a:effectLst/>
                      </a:endParaRPr>
                    </a:p>
                  </a:txBody>
                  <a:tcPr marL="0" marR="0" marT="0" marB="0" anchor="ctr"/>
                </a:tc>
                <a:extLst>
                  <a:ext uri="{0D108BD9-81ED-4DB2-BD59-A6C34878D82A}">
                    <a16:rowId xmlns:a16="http://schemas.microsoft.com/office/drawing/2014/main" val="681921297"/>
                  </a:ext>
                </a:extLst>
              </a:tr>
              <a:tr h="319032">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608915852"/>
                  </a:ext>
                </a:extLst>
              </a:tr>
            </a:tbl>
          </a:graphicData>
        </a:graphic>
      </p:graphicFrame>
    </p:spTree>
    <p:extLst>
      <p:ext uri="{BB962C8B-B14F-4D97-AF65-F5344CB8AC3E}">
        <p14:creationId xmlns:p14="http://schemas.microsoft.com/office/powerpoint/2010/main" val="197771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attribuut afspraken</a:t>
            </a:r>
            <a:r>
              <a:rPr lang="en-US" sz="8000" b="1">
                <a:solidFill>
                  <a:srgbClr val="FFE615"/>
                </a:solidFill>
                <a:latin typeface="FlandersArtSans-Regular"/>
              </a:rPr>
              <a:t>.</a:t>
            </a:r>
            <a:endParaRPr lang="en-US" sz="8000">
              <a:latin typeface="FlandersArtSans-Regular"/>
            </a:endParaRPr>
          </a:p>
        </p:txBody>
      </p:sp>
      <p:graphicFrame>
        <p:nvGraphicFramePr>
          <p:cNvPr id="4" name="Table 3">
            <a:extLst>
              <a:ext uri="{FF2B5EF4-FFF2-40B4-BE49-F238E27FC236}">
                <a16:creationId xmlns:a16="http://schemas.microsoft.com/office/drawing/2014/main" id="{42C5A7D1-196E-45F6-A02E-26990A995F8D}"/>
              </a:ext>
            </a:extLst>
          </p:cNvPr>
          <p:cNvGraphicFramePr>
            <a:graphicFrameLocks noGrp="1"/>
          </p:cNvGraphicFramePr>
          <p:nvPr>
            <p:extLst>
              <p:ext uri="{D42A27DB-BD31-4B8C-83A1-F6EECF244321}">
                <p14:modId xmlns:p14="http://schemas.microsoft.com/office/powerpoint/2010/main" val="2728620498"/>
              </p:ext>
            </p:extLst>
          </p:nvPr>
        </p:nvGraphicFramePr>
        <p:xfrm>
          <a:off x="658813" y="1023937"/>
          <a:ext cx="8163120" cy="3660430"/>
        </p:xfrm>
        <a:graphic>
          <a:graphicData uri="http://schemas.openxmlformats.org/drawingml/2006/table">
            <a:tbl>
              <a:tblPr firstRow="1" bandRow="1">
                <a:tableStyleId>{69C7853C-536D-4A76-A0AE-DD22124D55A5}</a:tableStyleId>
              </a:tblPr>
              <a:tblGrid>
                <a:gridCol w="2040780">
                  <a:extLst>
                    <a:ext uri="{9D8B030D-6E8A-4147-A177-3AD203B41FA5}">
                      <a16:colId xmlns:a16="http://schemas.microsoft.com/office/drawing/2014/main" val="1500514215"/>
                    </a:ext>
                  </a:extLst>
                </a:gridCol>
                <a:gridCol w="2040780">
                  <a:extLst>
                    <a:ext uri="{9D8B030D-6E8A-4147-A177-3AD203B41FA5}">
                      <a16:colId xmlns:a16="http://schemas.microsoft.com/office/drawing/2014/main" val="2444052132"/>
                    </a:ext>
                  </a:extLst>
                </a:gridCol>
                <a:gridCol w="2040780">
                  <a:extLst>
                    <a:ext uri="{9D8B030D-6E8A-4147-A177-3AD203B41FA5}">
                      <a16:colId xmlns:a16="http://schemas.microsoft.com/office/drawing/2014/main" val="883117776"/>
                    </a:ext>
                  </a:extLst>
                </a:gridCol>
                <a:gridCol w="2040780">
                  <a:extLst>
                    <a:ext uri="{9D8B030D-6E8A-4147-A177-3AD203B41FA5}">
                      <a16:colId xmlns:a16="http://schemas.microsoft.com/office/drawing/2014/main" val="2138444277"/>
                    </a:ext>
                  </a:extLst>
                </a:gridCol>
              </a:tblGrid>
              <a:tr h="349173">
                <a:tc>
                  <a:txBody>
                    <a:bodyPr/>
                    <a:lstStyle/>
                    <a:p>
                      <a:pPr marL="0" algn="l" rtl="0" eaLnBrk="1" latinLnBrk="0" hangingPunct="1">
                        <a:spcBef>
                          <a:spcPts val="0"/>
                        </a:spcBef>
                        <a:spcAft>
                          <a:spcPts val="0"/>
                        </a:spcAft>
                      </a:pPr>
                      <a:r>
                        <a:rPr lang="nl-BE" sz="11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Digipolis Antwerpen</a:t>
                      </a:r>
                      <a:endParaRPr lang="nl-BE" sz="1100">
                        <a:effectLst/>
                      </a:endParaRPr>
                    </a:p>
                  </a:txBody>
                  <a:tcPr marL="0" marR="0" marT="0" marB="0" anchor="ctr"/>
                </a:tc>
                <a:extLst>
                  <a:ext uri="{0D108BD9-81ED-4DB2-BD59-A6C34878D82A}">
                    <a16:rowId xmlns:a16="http://schemas.microsoft.com/office/drawing/2014/main" val="2568037550"/>
                  </a:ext>
                </a:extLst>
              </a:tr>
              <a:tr h="349173">
                <a:tc>
                  <a:txBody>
                    <a:bodyPr/>
                    <a:lstStyle/>
                    <a:p>
                      <a:pPr marL="0" algn="l" rtl="0" eaLnBrk="1" latinLnBrk="0" hangingPunct="1">
                        <a:spcBef>
                          <a:spcPts val="0"/>
                        </a:spcBef>
                        <a:spcAft>
                          <a:spcPts val="0"/>
                        </a:spcAft>
                      </a:pPr>
                      <a:r>
                        <a:rPr lang="nl-BE" sz="1100" kern="1200">
                          <a:effectLst/>
                        </a:rPr>
                        <a:t>Quotes</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dubbele quotes</a:t>
                      </a:r>
                      <a:endParaRPr lang="en-US" sz="1100">
                        <a:effectLst/>
                      </a:endParaRPr>
                    </a:p>
                  </a:txBody>
                  <a:tcPr marL="0" marR="0" marT="0" marB="0" anchor="ctr"/>
                </a:tc>
                <a:extLst>
                  <a:ext uri="{0D108BD9-81ED-4DB2-BD59-A6C34878D82A}">
                    <a16:rowId xmlns:a16="http://schemas.microsoft.com/office/drawing/2014/main" val="3349261317"/>
                  </a:ext>
                </a:extLst>
              </a:tr>
              <a:tr h="349173">
                <a:tc>
                  <a:txBody>
                    <a:bodyPr/>
                    <a:lstStyle/>
                    <a:p>
                      <a:pPr marL="0" algn="l" rtl="0" eaLnBrk="1" latinLnBrk="0" hangingPunct="1">
                        <a:spcBef>
                          <a:spcPts val="0"/>
                        </a:spcBef>
                        <a:spcAft>
                          <a:spcPts val="0"/>
                        </a:spcAft>
                      </a:pPr>
                      <a:r>
                        <a:rPr lang="nl-BE" sz="1100" kern="1200">
                          <a:effectLst/>
                        </a:rPr>
                        <a:t>Vorm</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camelCase</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lowerCamelCase </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camelCase</a:t>
                      </a:r>
                      <a:endParaRPr lang="en-US" sz="1100">
                        <a:effectLst/>
                      </a:endParaRPr>
                    </a:p>
                  </a:txBody>
                  <a:tcPr marL="0" marR="0" marT="0" marB="0" anchor="ctr"/>
                </a:tc>
                <a:extLst>
                  <a:ext uri="{0D108BD9-81ED-4DB2-BD59-A6C34878D82A}">
                    <a16:rowId xmlns:a16="http://schemas.microsoft.com/office/drawing/2014/main" val="4133643273"/>
                  </a:ext>
                </a:extLst>
              </a:tr>
              <a:tr h="611053">
                <a:tc>
                  <a:txBody>
                    <a:bodyPr/>
                    <a:lstStyle/>
                    <a:p>
                      <a:pPr marL="0" algn="l" rtl="0" eaLnBrk="1" latinLnBrk="0" hangingPunct="1">
                        <a:spcBef>
                          <a:spcPts val="0"/>
                        </a:spcBef>
                        <a:spcAft>
                          <a:spcPts val="0"/>
                        </a:spcAft>
                      </a:pPr>
                      <a:r>
                        <a:rPr lang="nl-BE" sz="1100" kern="1200">
                          <a:effectLst/>
                        </a:rPr>
                        <a:t>Toegelaten characters</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Do not use underscores (_), hyphens (-) or dots (.) in a property name, nor use a digit as first letter.</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geen dots (.), niet starten met een cijfer</a:t>
                      </a:r>
                      <a:endParaRPr lang="en-US" sz="1050">
                        <a:effectLst/>
                      </a:endParaRPr>
                    </a:p>
                    <a:p>
                      <a:pPr marL="0" algn="l" rtl="0" eaLnBrk="1" latinLnBrk="0" hangingPunct="1">
                        <a:spcBef>
                          <a:spcPts val="0"/>
                        </a:spcBef>
                        <a:spcAft>
                          <a:spcPts val="0"/>
                        </a:spcAft>
                      </a:pPr>
                      <a:endParaRPr lang="en-US" sz="1000">
                        <a:effectLst/>
                      </a:endParaRPr>
                    </a:p>
                  </a:txBody>
                  <a:tcPr marL="0" marR="0" marT="0" marB="0" anchor="ctr"/>
                </a:tc>
                <a:extLst>
                  <a:ext uri="{0D108BD9-81ED-4DB2-BD59-A6C34878D82A}">
                    <a16:rowId xmlns:a16="http://schemas.microsoft.com/office/drawing/2014/main" val="1206759385"/>
                  </a:ext>
                </a:extLst>
              </a:tr>
              <a:tr h="558677">
                <a:tc>
                  <a:txBody>
                    <a:bodyPr/>
                    <a:lstStyle/>
                    <a:p>
                      <a:pPr marL="0" algn="l" rtl="0" eaLnBrk="1" latinLnBrk="0" hangingPunct="1">
                        <a:spcBef>
                          <a:spcPts val="0"/>
                        </a:spcBef>
                        <a:spcAft>
                          <a:spcPts val="0"/>
                        </a:spcAft>
                      </a:pPr>
                      <a:r>
                        <a:rPr lang="nl-BE" sz="11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900" kern="1200">
                          <a:effectLst/>
                        </a:rPr>
                        <a:t>Overly generic terms like info(rmation) and data SHOULD NOT be used as property name or as part of it.</a:t>
                      </a:r>
                      <a:endParaRPr lang="en-US" sz="9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a:t>
                      </a:r>
                      <a:endParaRPr lang="en-US" sz="1050">
                        <a:effectLst/>
                      </a:endParaRPr>
                    </a:p>
                  </a:txBody>
                  <a:tcPr marL="0" marR="0" marT="0" marB="0" anchor="ctr"/>
                </a:tc>
                <a:extLst>
                  <a:ext uri="{0D108BD9-81ED-4DB2-BD59-A6C34878D82A}">
                    <a16:rowId xmlns:a16="http://schemas.microsoft.com/office/drawing/2014/main" val="3665908743"/>
                  </a:ext>
                </a:extLst>
              </a:tr>
              <a:tr h="1414154">
                <a:tc>
                  <a:txBody>
                    <a:bodyPr/>
                    <a:lstStyle/>
                    <a:p>
                      <a:pPr marL="0" algn="l" rtl="0" eaLnBrk="1" latinLnBrk="0" hangingPunct="1">
                        <a:spcBef>
                          <a:spcPts val="0"/>
                        </a:spcBef>
                        <a:spcAft>
                          <a:spcPts val="0"/>
                        </a:spcAft>
                      </a:pPr>
                      <a:r>
                        <a:rPr lang="nl-BE" sz="1100" kern="1200">
                          <a:effectLst/>
                        </a:rPr>
                        <a:t>Aanwezigheid van attributen en nulwaarden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Indien een object niet beschikbaar is en verplicht terug te geven is volgens het domein, heeft het de waarde null. </a:t>
                      </a:r>
                      <a:endParaRPr lang="nl-NL" sz="105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Properties with a null value SHOULD be stripped from the JSON message.</a:t>
                      </a:r>
                      <a:endParaRPr lang="en-US" sz="1050">
                        <a:effectLst/>
                      </a:endParaRPr>
                    </a:p>
                    <a:p>
                      <a:pPr marL="0" algn="l" rtl="0" eaLnBrk="1" latinLnBrk="0" hangingPunct="1">
                        <a:spcBef>
                          <a:spcPts val="0"/>
                        </a:spcBef>
                        <a:spcAft>
                          <a:spcPts val="0"/>
                        </a:spcAft>
                      </a:pPr>
                      <a:r>
                        <a:rPr lang="en-US" sz="700" kern="1200">
                          <a:effectLst/>
                        </a:rPr>
                        <a:t>A notable exception to this rule are JSON Merge Patch requests, in which a null value indicates the removal of a JSON property.</a:t>
                      </a:r>
                      <a:endParaRPr lang="en-US" sz="700">
                        <a:effectLst/>
                      </a:endParaRPr>
                    </a:p>
                    <a:p>
                      <a:pPr marL="0" algn="l" rtl="0" eaLnBrk="1" latinLnBrk="0" hangingPunct="1">
                        <a:spcBef>
                          <a:spcPts val="0"/>
                        </a:spcBef>
                        <a:spcAft>
                          <a:spcPts val="0"/>
                        </a:spcAft>
                      </a:pPr>
                      <a:r>
                        <a:rPr lang="en-US" sz="700" kern="1200">
                          <a:effectLst/>
                        </a:rPr>
                        <a:t>Note that this rule doesn’t apply to empty values (e.g. empty strings "" or empty arrays []) as they are considered different from a null value.</a:t>
                      </a:r>
                      <a:endParaRPr lang="en-US" sz="7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attribuut is optioneel indien de value geen meerwaarde heeft EN waarde null heeft</a:t>
                      </a:r>
                      <a:endParaRPr lang="nl-NL" sz="1050">
                        <a:effectLst/>
                      </a:endParaRPr>
                    </a:p>
                  </a:txBody>
                  <a:tcPr marL="0" marR="0" marT="0" marB="0" anchor="ctr"/>
                </a:tc>
                <a:extLst>
                  <a:ext uri="{0D108BD9-81ED-4DB2-BD59-A6C34878D82A}">
                    <a16:rowId xmlns:a16="http://schemas.microsoft.com/office/drawing/2014/main" val="2415980180"/>
                  </a:ext>
                </a:extLst>
              </a:tr>
            </a:tbl>
          </a:graphicData>
        </a:graphic>
      </p:graphicFrame>
    </p:spTree>
    <p:extLst>
      <p:ext uri="{BB962C8B-B14F-4D97-AF65-F5344CB8AC3E}">
        <p14:creationId xmlns:p14="http://schemas.microsoft.com/office/powerpoint/2010/main" val="64332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waarde afspraken</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0DFDEFE5-11FF-40DD-AFB2-B3F42A2719E5}"/>
              </a:ext>
            </a:extLst>
          </p:cNvPr>
          <p:cNvGraphicFramePr>
            <a:graphicFrameLocks noGrp="1"/>
          </p:cNvGraphicFramePr>
          <p:nvPr>
            <p:extLst>
              <p:ext uri="{D42A27DB-BD31-4B8C-83A1-F6EECF244321}">
                <p14:modId xmlns:p14="http://schemas.microsoft.com/office/powerpoint/2010/main" val="1605895627"/>
              </p:ext>
            </p:extLst>
          </p:nvPr>
        </p:nvGraphicFramePr>
        <p:xfrm>
          <a:off x="627063" y="1317900"/>
          <a:ext cx="7934352" cy="3058941"/>
        </p:xfrm>
        <a:graphic>
          <a:graphicData uri="http://schemas.openxmlformats.org/drawingml/2006/table">
            <a:tbl>
              <a:tblPr firstRow="1" bandRow="1">
                <a:tableStyleId>{69C7853C-536D-4A76-A0AE-DD22124D55A5}</a:tableStyleId>
              </a:tblPr>
              <a:tblGrid>
                <a:gridCol w="1983588">
                  <a:extLst>
                    <a:ext uri="{9D8B030D-6E8A-4147-A177-3AD203B41FA5}">
                      <a16:colId xmlns:a16="http://schemas.microsoft.com/office/drawing/2014/main" val="1596439048"/>
                    </a:ext>
                  </a:extLst>
                </a:gridCol>
                <a:gridCol w="1983588">
                  <a:extLst>
                    <a:ext uri="{9D8B030D-6E8A-4147-A177-3AD203B41FA5}">
                      <a16:colId xmlns:a16="http://schemas.microsoft.com/office/drawing/2014/main" val="3926351097"/>
                    </a:ext>
                  </a:extLst>
                </a:gridCol>
                <a:gridCol w="1983588">
                  <a:extLst>
                    <a:ext uri="{9D8B030D-6E8A-4147-A177-3AD203B41FA5}">
                      <a16:colId xmlns:a16="http://schemas.microsoft.com/office/drawing/2014/main" val="1730577071"/>
                    </a:ext>
                  </a:extLst>
                </a:gridCol>
                <a:gridCol w="1983588">
                  <a:extLst>
                    <a:ext uri="{9D8B030D-6E8A-4147-A177-3AD203B41FA5}">
                      <a16:colId xmlns:a16="http://schemas.microsoft.com/office/drawing/2014/main" val="3353232469"/>
                    </a:ext>
                  </a:extLst>
                </a:gridCol>
              </a:tblGrid>
              <a:tr h="428929">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760370020"/>
                  </a:ext>
                </a:extLst>
              </a:tr>
              <a:tr h="428929">
                <a:tc>
                  <a:txBody>
                    <a:bodyPr/>
                    <a:lstStyle/>
                    <a:p>
                      <a:pPr marL="0" algn="l" rtl="0" eaLnBrk="1" latinLnBrk="0" hangingPunct="1">
                        <a:spcBef>
                          <a:spcPts val="0"/>
                        </a:spcBef>
                        <a:spcAft>
                          <a:spcPts val="0"/>
                        </a:spcAft>
                      </a:pPr>
                      <a:r>
                        <a:rPr lang="nl-BE" sz="1200" kern="1200">
                          <a:effectLst/>
                        </a:rPr>
                        <a:t>quotes</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dubbele quotes</a:t>
                      </a:r>
                      <a:endParaRPr lang="en-US" sz="1200">
                        <a:effectLst/>
                      </a:endParaRPr>
                    </a:p>
                  </a:txBody>
                  <a:tcPr marL="0" marR="0" marT="0" marB="0" anchor="ctr"/>
                </a:tc>
                <a:extLst>
                  <a:ext uri="{0D108BD9-81ED-4DB2-BD59-A6C34878D82A}">
                    <a16:rowId xmlns:a16="http://schemas.microsoft.com/office/drawing/2014/main" val="2150850157"/>
                  </a:ext>
                </a:extLst>
              </a:tr>
              <a:tr h="485367">
                <a:tc>
                  <a:txBody>
                    <a:bodyPr/>
                    <a:lstStyle/>
                    <a:p>
                      <a:pPr marL="0" algn="l" rtl="0" eaLnBrk="1" latinLnBrk="0" hangingPunct="1">
                        <a:spcBef>
                          <a:spcPts val="0"/>
                        </a:spcBef>
                        <a:spcAft>
                          <a:spcPts val="0"/>
                        </a:spcAft>
                      </a:pPr>
                      <a:r>
                        <a:rPr lang="nl-BE" sz="1200" kern="1200">
                          <a:effectLst/>
                        </a:rPr>
                        <a:t>arrays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a:t>
                      </a:r>
                      <a:endParaRPr lang="nl-BE" sz="1050">
                        <a:effectLst/>
                      </a:endParaRPr>
                    </a:p>
                  </a:txBody>
                  <a:tcPr marL="0" marR="0" marT="0" marB="0" anchor="ctr"/>
                </a:tc>
                <a:tc>
                  <a:txBody>
                    <a:bodyPr/>
                    <a:lstStyle/>
                    <a:p>
                      <a:pPr marL="0" algn="l" rtl="0" eaLnBrk="1" latinLnBrk="0" hangingPunct="1">
                        <a:spcBef>
                          <a:spcPts val="0"/>
                        </a:spcBef>
                        <a:spcAft>
                          <a:spcPts val="0"/>
                        </a:spcAft>
                      </a:pPr>
                      <a:r>
                        <a:rPr lang="nl-NL" sz="1200" kern="1200">
                          <a:effectLst/>
                        </a:rPr>
                        <a:t>Arrays worden altijd geëncapsuleerd in een object</a:t>
                      </a:r>
                      <a:endParaRPr lang="nl-NL" sz="1200">
                        <a:effectLst/>
                      </a:endParaRPr>
                    </a:p>
                  </a:txBody>
                  <a:tcPr marL="0" marR="0" marT="0" marB="0" anchor="ctr"/>
                </a:tc>
                <a:extLst>
                  <a:ext uri="{0D108BD9-81ED-4DB2-BD59-A6C34878D82A}">
                    <a16:rowId xmlns:a16="http://schemas.microsoft.com/office/drawing/2014/main" val="1776816123"/>
                  </a:ext>
                </a:extLst>
              </a:tr>
              <a:tr h="428929">
                <a:tc>
                  <a:txBody>
                    <a:bodyPr/>
                    <a:lstStyle/>
                    <a:p>
                      <a:pPr marL="0" algn="l" rtl="0" eaLnBrk="1" latinLnBrk="0" hangingPunct="1">
                        <a:spcBef>
                          <a:spcPts val="0"/>
                        </a:spcBef>
                        <a:spcAft>
                          <a:spcPts val="0"/>
                        </a:spcAft>
                      </a:pPr>
                      <a:r>
                        <a:rPr lang="nl-BE" sz="1200" kern="1200">
                          <a:effectLst/>
                        </a:rPr>
                        <a:t>Lege waarden</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empty strings "" or empty arrays [] are different from null</a:t>
                      </a:r>
                      <a:endParaRPr lang="en-US" sz="1100">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464025939"/>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332629014"/>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1128963877"/>
                  </a:ext>
                </a:extLst>
              </a:tr>
              <a:tr h="428929">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3031073011"/>
                  </a:ext>
                </a:extLst>
              </a:tr>
            </a:tbl>
          </a:graphicData>
        </a:graphic>
      </p:graphicFrame>
    </p:spTree>
    <p:extLst>
      <p:ext uri="{BB962C8B-B14F-4D97-AF65-F5344CB8AC3E}">
        <p14:creationId xmlns:p14="http://schemas.microsoft.com/office/powerpoint/2010/main" val="3290074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BB72-4978-48AB-B26E-26E2C9C8F051}"/>
              </a:ext>
            </a:extLst>
          </p:cNvPr>
          <p:cNvSpPr>
            <a:spLocks noGrp="1"/>
          </p:cNvSpPr>
          <p:nvPr>
            <p:ph type="title"/>
          </p:nvPr>
        </p:nvSpPr>
        <p:spPr>
          <a:xfrm>
            <a:off x="1971217" y="1690950"/>
            <a:ext cx="7416000" cy="837000"/>
          </a:xfrm>
        </p:spPr>
        <p:txBody>
          <a:bodyPr/>
          <a:lstStyle/>
          <a:p>
            <a:r>
              <a:rPr lang="en-US" sz="7200" b="1">
                <a:latin typeface="FlandersArtSans-Regular"/>
              </a:rPr>
              <a:t>Tour de table</a:t>
            </a:r>
            <a:r>
              <a:rPr lang="en-US" sz="9600" b="1">
                <a:solidFill>
                  <a:srgbClr val="FFE615"/>
                </a:solidFill>
                <a:latin typeface="FlandersArtSans-Regular"/>
              </a:rPr>
              <a:t>.</a:t>
            </a:r>
          </a:p>
        </p:txBody>
      </p:sp>
    </p:spTree>
    <p:extLst>
      <p:ext uri="{BB962C8B-B14F-4D97-AF65-F5344CB8AC3E}">
        <p14:creationId xmlns:p14="http://schemas.microsoft.com/office/powerpoint/2010/main" val="189388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waarde afspraken</a:t>
            </a:r>
            <a:r>
              <a:rPr lang="en-US" sz="8000" b="1">
                <a:solidFill>
                  <a:srgbClr val="FFE615"/>
                </a:solidFill>
                <a:latin typeface="FlandersArtSans-Regular"/>
              </a:rPr>
              <a:t>.</a:t>
            </a:r>
            <a:endParaRPr lang="en-US" sz="8000">
              <a:latin typeface="FlandersArtSans-Regular"/>
            </a:endParaRPr>
          </a:p>
        </p:txBody>
      </p:sp>
      <p:graphicFrame>
        <p:nvGraphicFramePr>
          <p:cNvPr id="4" name="Table 3">
            <a:extLst>
              <a:ext uri="{FF2B5EF4-FFF2-40B4-BE49-F238E27FC236}">
                <a16:creationId xmlns:a16="http://schemas.microsoft.com/office/drawing/2014/main" id="{2D74BC2C-2039-4674-947B-96A230F5FE93}"/>
              </a:ext>
            </a:extLst>
          </p:cNvPr>
          <p:cNvGraphicFramePr>
            <a:graphicFrameLocks noGrp="1"/>
          </p:cNvGraphicFramePr>
          <p:nvPr>
            <p:extLst>
              <p:ext uri="{D42A27DB-BD31-4B8C-83A1-F6EECF244321}">
                <p14:modId xmlns:p14="http://schemas.microsoft.com/office/powerpoint/2010/main" val="177645618"/>
              </p:ext>
            </p:extLst>
          </p:nvPr>
        </p:nvGraphicFramePr>
        <p:xfrm>
          <a:off x="476250" y="992187"/>
          <a:ext cx="8393968" cy="4047186"/>
        </p:xfrm>
        <a:graphic>
          <a:graphicData uri="http://schemas.openxmlformats.org/drawingml/2006/table">
            <a:tbl>
              <a:tblPr firstRow="1" bandRow="1">
                <a:tableStyleId>{69C7853C-536D-4A76-A0AE-DD22124D55A5}</a:tableStyleId>
              </a:tblPr>
              <a:tblGrid>
                <a:gridCol w="2098492">
                  <a:extLst>
                    <a:ext uri="{9D8B030D-6E8A-4147-A177-3AD203B41FA5}">
                      <a16:colId xmlns:a16="http://schemas.microsoft.com/office/drawing/2014/main" val="2819571621"/>
                    </a:ext>
                  </a:extLst>
                </a:gridCol>
                <a:gridCol w="2098492">
                  <a:extLst>
                    <a:ext uri="{9D8B030D-6E8A-4147-A177-3AD203B41FA5}">
                      <a16:colId xmlns:a16="http://schemas.microsoft.com/office/drawing/2014/main" val="833018321"/>
                    </a:ext>
                  </a:extLst>
                </a:gridCol>
                <a:gridCol w="2098492">
                  <a:extLst>
                    <a:ext uri="{9D8B030D-6E8A-4147-A177-3AD203B41FA5}">
                      <a16:colId xmlns:a16="http://schemas.microsoft.com/office/drawing/2014/main" val="597379261"/>
                    </a:ext>
                  </a:extLst>
                </a:gridCol>
                <a:gridCol w="2098492">
                  <a:extLst>
                    <a:ext uri="{9D8B030D-6E8A-4147-A177-3AD203B41FA5}">
                      <a16:colId xmlns:a16="http://schemas.microsoft.com/office/drawing/2014/main" val="1258631726"/>
                    </a:ext>
                  </a:extLst>
                </a:gridCol>
              </a:tblGrid>
              <a:tr h="218281">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2668665533"/>
                  </a:ext>
                </a:extLst>
              </a:tr>
              <a:tr h="378875">
                <a:tc>
                  <a:txBody>
                    <a:bodyPr/>
                    <a:lstStyle/>
                    <a:p>
                      <a:pPr marL="0" algn="l" rtl="0" eaLnBrk="1" latinLnBrk="0" hangingPunct="1">
                        <a:spcBef>
                          <a:spcPts val="0"/>
                        </a:spcBef>
                        <a:spcAft>
                          <a:spcPts val="0"/>
                        </a:spcAft>
                      </a:pPr>
                      <a:r>
                        <a:rPr lang="nl-BE" sz="1200" kern="1200">
                          <a:effectLst/>
                        </a:rPr>
                        <a:t>Datum &amp; tijd</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ISO8601</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ISO 8601</a:t>
                      </a:r>
                      <a:endParaRPr lang="en-US" sz="1200">
                        <a:effectLst/>
                      </a:endParaRPr>
                    </a:p>
                    <a:p>
                      <a:pPr marL="0" algn="l" rtl="0" eaLnBrk="1" latinLnBrk="0" hangingPunct="1">
                        <a:spcBef>
                          <a:spcPts val="0"/>
                        </a:spcBef>
                        <a:spcAft>
                          <a:spcPts val="0"/>
                        </a:spcAft>
                      </a:pPr>
                      <a:r>
                        <a:rPr lang="en-US" sz="1050" kern="1200">
                          <a:effectLst/>
                        </a:rPr>
                        <a:t>(verwijzingen naar RFC3339)</a:t>
                      </a:r>
                      <a:endParaRPr lang="en-US" sz="105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RFC3339</a:t>
                      </a:r>
                      <a:endParaRPr lang="en-US" sz="1200">
                        <a:effectLst/>
                      </a:endParaRPr>
                    </a:p>
                  </a:txBody>
                  <a:tcPr marL="0" marR="0" marT="0" marB="0" anchor="ctr"/>
                </a:tc>
                <a:extLst>
                  <a:ext uri="{0D108BD9-81ED-4DB2-BD59-A6C34878D82A}">
                    <a16:rowId xmlns:a16="http://schemas.microsoft.com/office/drawing/2014/main" val="517328388"/>
                  </a:ext>
                </a:extLst>
              </a:tr>
              <a:tr h="1136630">
                <a:tc>
                  <a:txBody>
                    <a:bodyPr/>
                    <a:lstStyle/>
                    <a:p>
                      <a:pPr marL="0" algn="l" rtl="0" eaLnBrk="1" latinLnBrk="0" hangingPunct="1">
                        <a:spcBef>
                          <a:spcPts val="0"/>
                        </a:spcBef>
                        <a:spcAft>
                          <a:spcPts val="0"/>
                        </a:spcAft>
                      </a:pPr>
                      <a:r>
                        <a:rPr lang="nl-BE" sz="1200" kern="1200">
                          <a:effectLst/>
                        </a:rPr>
                        <a:t>Datum &amp; tijd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Tijdstippen die deel uitmaken van een respons worden genormaliseerd teruggegeven als UTC met tijdzone informatie.</a:t>
                      </a:r>
                      <a:endParaRPr lang="nl-NL"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00" kern="1200">
                          <a:effectLst/>
                          <a:hlinkClick r:id="rId3"/>
                        </a:rPr>
                        <a:t>https://github.com/digipolisantwerpdocumentation/api-requirements#datums-en-timestamps</a:t>
                      </a:r>
                      <a:endParaRPr lang="en-US" sz="1000">
                        <a:effectLst/>
                      </a:endParaRPr>
                    </a:p>
                    <a:p>
                      <a:pPr marL="283210" marR="0" indent="-283210" algn="l" rtl="0" eaLnBrk="1" fontAlgn="auto" latinLnBrk="0" hangingPunct="1">
                        <a:spcBef>
                          <a:spcPts val="0"/>
                        </a:spcBef>
                        <a:spcAft>
                          <a:spcPts val="0"/>
                        </a:spcAft>
                      </a:pPr>
                      <a:r>
                        <a:rPr lang="en-US" sz="1000" kern="1200">
                          <a:effectLst/>
                        </a:rPr>
                        <a:t>Aanvaard eender welke tijdzone</a:t>
                      </a:r>
                      <a:endParaRPr lang="en-US" sz="1000">
                        <a:effectLst/>
                      </a:endParaRPr>
                    </a:p>
                    <a:p>
                      <a:pPr marL="283210" marR="0" indent="-283210" algn="l" rtl="0" eaLnBrk="1" fontAlgn="auto" latinLnBrk="0" hangingPunct="1">
                        <a:spcBef>
                          <a:spcPts val="0"/>
                        </a:spcBef>
                        <a:spcAft>
                          <a:spcPts val="0"/>
                        </a:spcAft>
                      </a:pPr>
                      <a:r>
                        <a:rPr lang="en-US" sz="1000" kern="1200">
                          <a:effectLst/>
                        </a:rPr>
                        <a:t>Werk met UTC</a:t>
                      </a:r>
                      <a:endParaRPr lang="en-US" sz="1000">
                        <a:effectLst/>
                      </a:endParaRPr>
                    </a:p>
                    <a:p>
                      <a:pPr marL="283210" marR="0" indent="-283210" algn="l" rtl="0" eaLnBrk="1" fontAlgn="auto" latinLnBrk="0" hangingPunct="1">
                        <a:spcBef>
                          <a:spcPts val="0"/>
                        </a:spcBef>
                        <a:spcAft>
                          <a:spcPts val="0"/>
                        </a:spcAft>
                      </a:pPr>
                      <a:r>
                        <a:rPr lang="en-US" sz="1000" kern="1200">
                          <a:effectLst/>
                        </a:rPr>
                        <a:t>Geef UTC terug</a:t>
                      </a:r>
                      <a:endParaRPr lang="en-US" sz="1000">
                        <a:effectLst/>
                      </a:endParaRPr>
                    </a:p>
                    <a:p>
                      <a:pPr marL="283210" marR="0" indent="-283210" algn="l" rtl="0" eaLnBrk="1" fontAlgn="auto" latinLnBrk="0" hangingPunct="1">
                        <a:spcBef>
                          <a:spcPts val="0"/>
                        </a:spcBef>
                        <a:spcAft>
                          <a:spcPts val="0"/>
                        </a:spcAft>
                      </a:pPr>
                      <a:r>
                        <a:rPr lang="en-US" sz="1000" kern="1200">
                          <a:effectLst/>
                        </a:rPr>
                        <a:t>Gebruik enkel time indien nodig</a:t>
                      </a:r>
                      <a:endParaRPr lang="en-US" sz="1000">
                        <a:effectLst/>
                      </a:endParaRPr>
                    </a:p>
                  </a:txBody>
                  <a:tcPr marL="0" marR="0" marT="0" marB="0" anchor="ctr"/>
                </a:tc>
                <a:extLst>
                  <a:ext uri="{0D108BD9-81ED-4DB2-BD59-A6C34878D82A}">
                    <a16:rowId xmlns:a16="http://schemas.microsoft.com/office/drawing/2014/main" val="996767331"/>
                  </a:ext>
                </a:extLst>
              </a:tr>
              <a:tr h="378875">
                <a:tc>
                  <a:txBody>
                    <a:bodyPr/>
                    <a:lstStyle/>
                    <a:p>
                      <a:pPr marL="0" algn="l" rtl="0" eaLnBrk="1" latinLnBrk="0" hangingPunct="1">
                        <a:spcBef>
                          <a:spcPts val="0"/>
                        </a:spcBef>
                        <a:spcAft>
                          <a:spcPts val="0"/>
                        </a:spcAft>
                      </a:pPr>
                      <a:r>
                        <a:rPr lang="nl-BE" sz="1200" kern="1200">
                          <a:effectLst/>
                        </a:rPr>
                        <a:t>Duur(tijd)</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ISO8601</a:t>
                      </a:r>
                      <a:endParaRPr lang="en-US" sz="1100">
                        <a:effectLst/>
                      </a:endParaRPr>
                    </a:p>
                  </a:txBody>
                  <a:tcPr marL="0" marR="0" marT="0" marB="0" anchor="ctr"/>
                </a:tc>
                <a:extLst>
                  <a:ext uri="{0D108BD9-81ED-4DB2-BD59-A6C34878D82A}">
                    <a16:rowId xmlns:a16="http://schemas.microsoft.com/office/drawing/2014/main" val="1416423333"/>
                  </a:ext>
                </a:extLst>
              </a:tr>
              <a:tr h="428728">
                <a:tc>
                  <a:txBody>
                    <a:bodyPr/>
                    <a:lstStyle/>
                    <a:p>
                      <a:pPr marL="0" algn="l" rtl="0" eaLnBrk="1" latinLnBrk="0" hangingPunct="1">
                        <a:spcBef>
                          <a:spcPts val="0"/>
                        </a:spcBef>
                        <a:spcAft>
                          <a:spcPts val="0"/>
                        </a:spcAft>
                      </a:pPr>
                      <a:r>
                        <a:rPr lang="en-US" sz="1200" kern="1200">
                          <a:effectLst/>
                        </a:rPr>
                        <a:t>Codelijsten (land)</a:t>
                      </a:r>
                      <a:endParaRPr lang="en-US" sz="12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Maak gebruik van de ISO 3166-1 2 lettercodes voor landen. Tenzij anders opgelegd door de project specifieke data afspraken</a:t>
                      </a:r>
                      <a:endParaRPr lang="nl-NL" sz="9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4132459108"/>
                  </a:ext>
                </a:extLst>
              </a:tr>
              <a:tr h="1007010">
                <a:tc>
                  <a:txBody>
                    <a:bodyPr/>
                    <a:lstStyle/>
                    <a:p>
                      <a:pPr marL="0" algn="l" rtl="0" eaLnBrk="1" latinLnBrk="0" hangingPunct="1">
                        <a:spcBef>
                          <a:spcPts val="0"/>
                        </a:spcBef>
                        <a:spcAft>
                          <a:spcPts val="0"/>
                        </a:spcAft>
                      </a:pPr>
                      <a:r>
                        <a:rPr lang="nl-BE" sz="1200" kern="1200">
                          <a:effectLst/>
                        </a:rPr>
                        <a:t>Codelijsten taal </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Maak gebruik van de ISO 639-1 2 lettercodes voor talen zoals gestipuleerd in </a:t>
                      </a:r>
                      <a:r>
                        <a:rPr lang="nl-NL" sz="900" kern="1200">
                          <a:effectLst/>
                          <a:hlinkClick r:id="rId4"/>
                        </a:rPr>
                        <a:t>https://tools.ietf.org/html/rfc5646</a:t>
                      </a:r>
                      <a:r>
                        <a:rPr lang="nl-NL" sz="900" kern="1200">
                          <a:effectLst/>
                        </a:rPr>
                        <a:t>. Volg voor meer specifieke taalbepalingen zoals nl-BE en fr-BE dezelfde standaard. Tenzij anders opgelegd door de project specifieke data afspraken</a:t>
                      </a:r>
                      <a:endParaRPr lang="nl-NL" sz="900">
                        <a:effectLst/>
                      </a:endParaRPr>
                    </a:p>
                  </a:txBody>
                  <a:tcPr marL="0" marR="0" marT="0" marB="0" anchor="ctr"/>
                </a:tc>
                <a:tc>
                  <a:txBody>
                    <a:bodyPr/>
                    <a:lstStyle/>
                    <a:p>
                      <a:pPr marL="0" indent="0" algn="l" rtl="0" eaLnBrk="1" latinLnBrk="0" hangingPunct="1">
                        <a:spcBef>
                          <a:spcPts val="0"/>
                        </a:spcBef>
                        <a:spcAft>
                          <a:spcPts val="0"/>
                        </a:spcAft>
                      </a:pPr>
                      <a:r>
                        <a:rPr lang="en-US" sz="1000" kern="1200">
                          <a:effectLst/>
                        </a:rPr>
                        <a:t>… language tag (</a:t>
                      </a:r>
                      <a:r>
                        <a:rPr lang="en-US" sz="1000" kern="1200">
                          <a:effectLst/>
                          <a:hlinkClick r:id="rId4"/>
                        </a:rPr>
                        <a:t>RFC 5646</a:t>
                      </a:r>
                      <a:r>
                        <a:rPr lang="en-US" sz="1000" kern="1200">
                          <a:effectLst/>
                        </a:rPr>
                        <a:t>), consisting of a </a:t>
                      </a:r>
                      <a:r>
                        <a:rPr lang="en-US" sz="1000" kern="1200">
                          <a:effectLst/>
                          <a:hlinkClick r:id="rId5"/>
                        </a:rPr>
                        <a:t>ISO 639-1</a:t>
                      </a:r>
                      <a:r>
                        <a:rPr lang="en-US" sz="1000" kern="1200">
                          <a:effectLst/>
                        </a:rPr>
                        <a:t> lowercase language code, … </a:t>
                      </a:r>
                      <a:endParaRPr lang="en-US" sz="10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2809952682"/>
                  </a:ext>
                </a:extLst>
              </a:tr>
              <a:tr h="378875">
                <a:tc>
                  <a:txBody>
                    <a:bodyPr/>
                    <a:lstStyle/>
                    <a:p>
                      <a:pPr marL="0" algn="l" rtl="0" eaLnBrk="1" latinLnBrk="0" hangingPunct="1">
                        <a:spcBef>
                          <a:spcPts val="0"/>
                        </a:spcBef>
                        <a:spcAft>
                          <a:spcPts val="0"/>
                        </a:spcAft>
                      </a:pPr>
                      <a:r>
                        <a:rPr lang="nl-BE" sz="1200" kern="1200">
                          <a:effectLst/>
                        </a:rPr>
                        <a:t>Geospatial data</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rfc7946</a:t>
                      </a:r>
                      <a:endParaRPr lang="en-US" sz="1100">
                        <a:effectLst/>
                      </a:endParaRPr>
                    </a:p>
                  </a:txBody>
                  <a:tcPr marL="0" marR="0" marT="0" marB="0" anchor="ctr"/>
                </a:tc>
                <a:extLst>
                  <a:ext uri="{0D108BD9-81ED-4DB2-BD59-A6C34878D82A}">
                    <a16:rowId xmlns:a16="http://schemas.microsoft.com/office/drawing/2014/main" val="1786911616"/>
                  </a:ext>
                </a:extLst>
              </a:tr>
            </a:tbl>
          </a:graphicData>
        </a:graphic>
      </p:graphicFrame>
    </p:spTree>
    <p:extLst>
      <p:ext uri="{BB962C8B-B14F-4D97-AF65-F5344CB8AC3E}">
        <p14:creationId xmlns:p14="http://schemas.microsoft.com/office/powerpoint/2010/main" val="940093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200">
                <a:solidFill>
                  <a:srgbClr val="373636"/>
                </a:solidFill>
                <a:latin typeface="FlandersArtSans-Regular"/>
              </a:rPr>
              <a:t>Bouwblok payload attribuut afspraken</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15396EEA-CBB6-4C94-A60D-32F5371B4B02}"/>
              </a:ext>
            </a:extLst>
          </p:cNvPr>
          <p:cNvGraphicFramePr>
            <a:graphicFrameLocks noGrp="1"/>
          </p:cNvGraphicFramePr>
          <p:nvPr>
            <p:extLst>
              <p:ext uri="{D42A27DB-BD31-4B8C-83A1-F6EECF244321}">
                <p14:modId xmlns:p14="http://schemas.microsoft.com/office/powerpoint/2010/main" val="4062105695"/>
              </p:ext>
            </p:extLst>
          </p:nvPr>
        </p:nvGraphicFramePr>
        <p:xfrm>
          <a:off x="436563" y="1090350"/>
          <a:ext cx="8659088" cy="3760261"/>
        </p:xfrm>
        <a:graphic>
          <a:graphicData uri="http://schemas.openxmlformats.org/drawingml/2006/table">
            <a:tbl>
              <a:tblPr firstRow="1" bandRow="1">
                <a:tableStyleId>{69C7853C-536D-4A76-A0AE-DD22124D55A5}</a:tableStyleId>
              </a:tblPr>
              <a:tblGrid>
                <a:gridCol w="2164772">
                  <a:extLst>
                    <a:ext uri="{9D8B030D-6E8A-4147-A177-3AD203B41FA5}">
                      <a16:colId xmlns:a16="http://schemas.microsoft.com/office/drawing/2014/main" val="2443829478"/>
                    </a:ext>
                  </a:extLst>
                </a:gridCol>
                <a:gridCol w="2164772">
                  <a:extLst>
                    <a:ext uri="{9D8B030D-6E8A-4147-A177-3AD203B41FA5}">
                      <a16:colId xmlns:a16="http://schemas.microsoft.com/office/drawing/2014/main" val="571241488"/>
                    </a:ext>
                  </a:extLst>
                </a:gridCol>
                <a:gridCol w="2164772">
                  <a:extLst>
                    <a:ext uri="{9D8B030D-6E8A-4147-A177-3AD203B41FA5}">
                      <a16:colId xmlns:a16="http://schemas.microsoft.com/office/drawing/2014/main" val="732033214"/>
                    </a:ext>
                  </a:extLst>
                </a:gridCol>
                <a:gridCol w="2164772">
                  <a:extLst>
                    <a:ext uri="{9D8B030D-6E8A-4147-A177-3AD203B41FA5}">
                      <a16:colId xmlns:a16="http://schemas.microsoft.com/office/drawing/2014/main" val="2094243434"/>
                    </a:ext>
                  </a:extLst>
                </a:gridCol>
              </a:tblGrid>
              <a:tr h="444875">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3031932971"/>
                  </a:ext>
                </a:extLst>
              </a:tr>
              <a:tr h="1207521">
                <a:tc>
                  <a:txBody>
                    <a:bodyPr/>
                    <a:lstStyle/>
                    <a:p>
                      <a:pPr marL="0" algn="l" rtl="0" eaLnBrk="1" latinLnBrk="0" hangingPunct="1">
                        <a:spcBef>
                          <a:spcPts val="0"/>
                        </a:spcBef>
                        <a:spcAft>
                          <a:spcPts val="0"/>
                        </a:spcAft>
                      </a:pPr>
                      <a:r>
                        <a:rPr lang="nl-BE" sz="1200" kern="1200">
                          <a:effectLst/>
                        </a:rPr>
                        <a:t>Attributen terminologie</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Volgens OSLO data standaarden</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 JSON property SHOULD refer to the business meaning of its value rather than how it is defined.</a:t>
                      </a:r>
                      <a:endParaRPr lang="en-US" sz="1200">
                        <a:effectLst/>
                      </a:endParaRPr>
                    </a:p>
                    <a:p>
                      <a:pPr marL="0" algn="l" rtl="0" eaLnBrk="1" latinLnBrk="0" hangingPunct="1">
                        <a:spcBef>
                          <a:spcPts val="0"/>
                        </a:spcBef>
                        <a:spcAft>
                          <a:spcPts val="0"/>
                        </a:spcAft>
                      </a:pPr>
                      <a:r>
                        <a:rPr lang="en-US" sz="1000" kern="1200">
                          <a:effectLst/>
                        </a:rPr>
                        <a:t>Overly generic terms like info(rmation) and data SHOULD NOT be used as property name or as part of it.</a:t>
                      </a:r>
                      <a:endParaRPr lang="en-US" sz="10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extLst>
                  <a:ext uri="{0D108BD9-81ED-4DB2-BD59-A6C34878D82A}">
                    <a16:rowId xmlns:a16="http://schemas.microsoft.com/office/drawing/2014/main" val="2822425326"/>
                  </a:ext>
                </a:extLst>
              </a:tr>
              <a:tr h="529613">
                <a:tc>
                  <a:txBody>
                    <a:bodyPr/>
                    <a:lstStyle/>
                    <a:p>
                      <a:pPr marL="0" algn="l" rtl="0" eaLnBrk="1" latinLnBrk="0" hangingPunct="1">
                        <a:spcBef>
                          <a:spcPts val="0"/>
                        </a:spcBef>
                        <a:spcAft>
                          <a:spcPts val="0"/>
                        </a:spcAft>
                      </a:pPr>
                      <a:r>
                        <a:rPr lang="nl-BE" sz="1200" kern="1200">
                          <a:effectLst/>
                        </a:rPr>
                        <a:t>Attributen terminologie taal</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voorkeur, maar wees consequent. Taalwetgeving is niet van toepassing.</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Engels</a:t>
                      </a:r>
                      <a:endParaRPr lang="nl-BE" sz="12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200" kern="1200">
                          <a:effectLst/>
                        </a:rPr>
                        <a:t>Engels</a:t>
                      </a:r>
                      <a:endParaRPr lang="en-US" sz="1200">
                        <a:effectLst/>
                      </a:endParaRPr>
                    </a:p>
                  </a:txBody>
                  <a:tcPr marL="0" marR="0" marT="0" marB="0" anchor="ctr"/>
                </a:tc>
                <a:extLst>
                  <a:ext uri="{0D108BD9-81ED-4DB2-BD59-A6C34878D82A}">
                    <a16:rowId xmlns:a16="http://schemas.microsoft.com/office/drawing/2014/main" val="891254245"/>
                  </a:ext>
                </a:extLst>
              </a:tr>
              <a:tr h="1578252">
                <a:tc>
                  <a:txBody>
                    <a:bodyPr/>
                    <a:lstStyle/>
                    <a:p>
                      <a:pPr marL="0" algn="l" rtl="0" eaLnBrk="1" latinLnBrk="0" hangingPunct="1">
                        <a:spcBef>
                          <a:spcPts val="0"/>
                        </a:spcBef>
                        <a:spcAft>
                          <a:spcPts val="0"/>
                        </a:spcAft>
                      </a:pPr>
                      <a:r>
                        <a:rPr lang="nl-BE" sz="1200" kern="1200">
                          <a:effectLst/>
                        </a:rPr>
                        <a:t>Identifiers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Het is verplicht om @id (indien de URI beschikbaar is) en @context verwijzing op te nemen voor OSLO²-governed entiteiten in de JSON payload van REST API's, zelf in services die al live staan</a:t>
                      </a:r>
                      <a:endParaRPr lang="nl-NL" sz="110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The identifier should be named id unless there already exists another standardized name for the business identifier.</a:t>
                      </a:r>
                      <a:endParaRPr lang="en-US" sz="1100">
                        <a:effectLst/>
                      </a:endParaRPr>
                    </a:p>
                    <a:p>
                      <a:pPr marL="0" algn="l" rtl="0" eaLnBrk="1" latinLnBrk="0" hangingPunct="1">
                        <a:spcBef>
                          <a:spcPts val="0"/>
                        </a:spcBef>
                        <a:spcAft>
                          <a:spcPts val="0"/>
                        </a:spcAft>
                      </a:pPr>
                      <a:r>
                        <a:rPr lang="en-US" sz="900" kern="1200">
                          <a:effectLst/>
                        </a:rPr>
                        <a:t>In a JSON representation, it SHOULD NOT be prefixed unless the identifier is not of the resource on which the operation applies and there’s ambiguity.</a:t>
                      </a:r>
                      <a:endParaRPr lang="en-US" sz="900">
                        <a:effectLst/>
                      </a:endParaRPr>
                    </a:p>
                    <a:p>
                      <a:pPr marL="0" algn="l" rtl="0" eaLnBrk="1" latinLnBrk="0" hangingPunct="1">
                        <a:spcBef>
                          <a:spcPts val="0"/>
                        </a:spcBef>
                        <a:spcAft>
                          <a:spcPts val="0"/>
                        </a:spcAft>
                      </a:pPr>
                      <a:r>
                        <a:rPr lang="en-US" sz="900" kern="1200">
                          <a:effectLst/>
                        </a:rPr>
                        <a:t>If the identifier is used as path parameter, it should be prefixed by the resource type.</a:t>
                      </a:r>
                      <a:endParaRPr lang="en-US" sz="9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a:t>
                      </a:r>
                      <a:endParaRPr lang="en-US" sz="1100">
                        <a:effectLst/>
                      </a:endParaRPr>
                    </a:p>
                  </a:txBody>
                  <a:tcPr marL="0" marR="0" marT="0" marB="0" anchor="ctr"/>
                </a:tc>
                <a:extLst>
                  <a:ext uri="{0D108BD9-81ED-4DB2-BD59-A6C34878D82A}">
                    <a16:rowId xmlns:a16="http://schemas.microsoft.com/office/drawing/2014/main" val="537350996"/>
                  </a:ext>
                </a:extLst>
              </a:tr>
            </a:tbl>
          </a:graphicData>
        </a:graphic>
      </p:graphicFrame>
    </p:spTree>
    <p:extLst>
      <p:ext uri="{BB962C8B-B14F-4D97-AF65-F5344CB8AC3E}">
        <p14:creationId xmlns:p14="http://schemas.microsoft.com/office/powerpoint/2010/main" val="2718826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Collectie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574705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44484" y="-12435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Collectie representatie</a:t>
            </a:r>
            <a:r>
              <a:rPr lang="en-US" sz="8000" b="1">
                <a:solidFill>
                  <a:srgbClr val="FFE615"/>
                </a:solidFill>
                <a:latin typeface="FlandersArtSans-Regular"/>
              </a:rPr>
              <a:t>.</a:t>
            </a:r>
            <a:endParaRPr lang="en-US" sz="8000">
              <a:latin typeface="FlandersArtSans-Regular"/>
            </a:endParaRPr>
          </a:p>
        </p:txBody>
      </p:sp>
      <p:pic>
        <p:nvPicPr>
          <p:cNvPr id="3" name="Picture 4">
            <a:extLst>
              <a:ext uri="{FF2B5EF4-FFF2-40B4-BE49-F238E27FC236}">
                <a16:creationId xmlns:a16="http://schemas.microsoft.com/office/drawing/2014/main" id="{A4BF4B41-B98E-46C7-BF01-9B24C9DDD193}"/>
              </a:ext>
            </a:extLst>
          </p:cNvPr>
          <p:cNvPicPr>
            <a:picLocks noChangeAspect="1"/>
          </p:cNvPicPr>
          <p:nvPr/>
        </p:nvPicPr>
        <p:blipFill>
          <a:blip r:embed="rId3"/>
          <a:stretch>
            <a:fillRect/>
          </a:stretch>
        </p:blipFill>
        <p:spPr>
          <a:xfrm>
            <a:off x="541338" y="1043897"/>
            <a:ext cx="6862762" cy="3936769"/>
          </a:xfrm>
          <a:prstGeom prst="rect">
            <a:avLst/>
          </a:prstGeom>
        </p:spPr>
      </p:pic>
    </p:spTree>
    <p:extLst>
      <p:ext uri="{BB962C8B-B14F-4D97-AF65-F5344CB8AC3E}">
        <p14:creationId xmlns:p14="http://schemas.microsoft.com/office/powerpoint/2010/main" val="353748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Controller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348223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04D4E-30D5-497B-8B67-BACCF6809063}"/>
              </a:ext>
            </a:extLst>
          </p:cNvPr>
          <p:cNvSpPr>
            <a:spLocks noGrp="1"/>
          </p:cNvSpPr>
          <p:nvPr>
            <p:ph type="body" idx="1"/>
          </p:nvPr>
        </p:nvSpPr>
        <p:spPr>
          <a:xfrm>
            <a:off x="736480" y="1607680"/>
            <a:ext cx="7423031" cy="1221074"/>
          </a:xfrm>
        </p:spPr>
        <p:txBody>
          <a:bodyPr/>
          <a:lstStyle/>
          <a:p>
            <a:pPr>
              <a:buChar char="•"/>
            </a:pPr>
            <a:r>
              <a:rPr lang="en-US"/>
              <a:t>Geen specifieke afspraken voor payload beschreven</a:t>
            </a:r>
            <a:endParaRPr lang="en-US" b="1"/>
          </a:p>
          <a:p>
            <a:pPr lvl="1">
              <a:buChar char="•"/>
            </a:pPr>
            <a:endParaRPr lang="en-US"/>
          </a:p>
          <a:p>
            <a:pPr lvl="1">
              <a:buChar char="•"/>
            </a:pPr>
            <a:endParaRPr lang="en-US"/>
          </a:p>
          <a:p>
            <a:pPr lvl="1">
              <a:buChar char="•"/>
            </a:pPr>
            <a:endParaRPr lang="en-US"/>
          </a:p>
        </p:txBody>
      </p:sp>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Controller representatie</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2705706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Payload representatie</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accent6">
                    <a:lumMod val="75000"/>
                  </a:schemeClr>
                </a:solidFill>
                <a:latin typeface="FlandersArtSans-Regular"/>
              </a:rPr>
              <a:t>Error </a:t>
            </a:r>
            <a:r>
              <a:rPr lang="en-US" sz="1800">
                <a:solidFill>
                  <a:schemeClr val="accent6">
                    <a:lumMod val="75000"/>
                  </a:schemeClr>
                </a:solidFill>
                <a:latin typeface="FlandersArtSans-Regular"/>
              </a:rPr>
              <a:t>representatie</a:t>
            </a:r>
          </a:p>
          <a:p>
            <a:pPr lvl="6"/>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840715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544484" y="-124353"/>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error</a:t>
            </a:r>
            <a:r>
              <a:rPr lang="en-US" sz="8000" b="1">
                <a:solidFill>
                  <a:srgbClr val="FFE615"/>
                </a:solidFill>
                <a:latin typeface="FlandersArtSans-Regular"/>
              </a:rPr>
              <a:t>.</a:t>
            </a:r>
            <a:endParaRPr lang="en-US" sz="8000">
              <a:latin typeface="FlandersArtSans-Regular"/>
            </a:endParaRPr>
          </a:p>
        </p:txBody>
      </p:sp>
      <p:graphicFrame>
        <p:nvGraphicFramePr>
          <p:cNvPr id="5" name="Table 4">
            <a:extLst>
              <a:ext uri="{FF2B5EF4-FFF2-40B4-BE49-F238E27FC236}">
                <a16:creationId xmlns:a16="http://schemas.microsoft.com/office/drawing/2014/main" id="{AF961205-3D56-416F-8688-E7FCD247AC45}"/>
              </a:ext>
            </a:extLst>
          </p:cNvPr>
          <p:cNvGraphicFramePr>
            <a:graphicFrameLocks noGrp="1"/>
          </p:cNvGraphicFramePr>
          <p:nvPr>
            <p:extLst>
              <p:ext uri="{D42A27DB-BD31-4B8C-83A1-F6EECF244321}">
                <p14:modId xmlns:p14="http://schemas.microsoft.com/office/powerpoint/2010/main" val="3943135284"/>
              </p:ext>
            </p:extLst>
          </p:nvPr>
        </p:nvGraphicFramePr>
        <p:xfrm>
          <a:off x="436563" y="1147928"/>
          <a:ext cx="8510168" cy="3910951"/>
        </p:xfrm>
        <a:graphic>
          <a:graphicData uri="http://schemas.openxmlformats.org/drawingml/2006/table">
            <a:tbl>
              <a:tblPr firstRow="1" bandRow="1">
                <a:tableStyleId>{69C7853C-536D-4A76-A0AE-DD22124D55A5}</a:tableStyleId>
              </a:tblPr>
              <a:tblGrid>
                <a:gridCol w="2127542">
                  <a:extLst>
                    <a:ext uri="{9D8B030D-6E8A-4147-A177-3AD203B41FA5}">
                      <a16:colId xmlns:a16="http://schemas.microsoft.com/office/drawing/2014/main" val="2160441239"/>
                    </a:ext>
                  </a:extLst>
                </a:gridCol>
                <a:gridCol w="2127542">
                  <a:extLst>
                    <a:ext uri="{9D8B030D-6E8A-4147-A177-3AD203B41FA5}">
                      <a16:colId xmlns:a16="http://schemas.microsoft.com/office/drawing/2014/main" val="3967185465"/>
                    </a:ext>
                  </a:extLst>
                </a:gridCol>
                <a:gridCol w="2127542">
                  <a:extLst>
                    <a:ext uri="{9D8B030D-6E8A-4147-A177-3AD203B41FA5}">
                      <a16:colId xmlns:a16="http://schemas.microsoft.com/office/drawing/2014/main" val="3422055684"/>
                    </a:ext>
                  </a:extLst>
                </a:gridCol>
                <a:gridCol w="2127542">
                  <a:extLst>
                    <a:ext uri="{9D8B030D-6E8A-4147-A177-3AD203B41FA5}">
                      <a16:colId xmlns:a16="http://schemas.microsoft.com/office/drawing/2014/main" val="1682224067"/>
                    </a:ext>
                  </a:extLst>
                </a:gridCol>
              </a:tblGrid>
              <a:tr h="418549">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2094267484"/>
                  </a:ext>
                </a:extLst>
              </a:tr>
              <a:tr h="583766">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API design richtlijnen/8 &amp; 9</a:t>
                      </a:r>
                      <a:endParaRPr lang="en-US"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https://www.gcloud.belgium.be/rest/#error-handling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https://github.com/digipolisantwerpdocumentation/api-requirements#error-handling</a:t>
                      </a:r>
                      <a:endParaRPr lang="nl-BE" sz="1200">
                        <a:effectLst/>
                      </a:endParaRPr>
                    </a:p>
                  </a:txBody>
                  <a:tcPr marL="0" marR="0" marT="0" marB="0" anchor="ctr"/>
                </a:tc>
                <a:extLst>
                  <a:ext uri="{0D108BD9-81ED-4DB2-BD59-A6C34878D82A}">
                    <a16:rowId xmlns:a16="http://schemas.microsoft.com/office/drawing/2014/main" val="1469644427"/>
                  </a:ext>
                </a:extLst>
              </a:tr>
              <a:tr h="418549">
                <a:tc>
                  <a:txBody>
                    <a:bodyPr/>
                    <a:lstStyle/>
                    <a:p>
                      <a:pPr marL="0" algn="l" rtl="0" eaLnBrk="1" latinLnBrk="0" hangingPunct="1">
                        <a:spcBef>
                          <a:spcPts val="0"/>
                        </a:spcBef>
                        <a:spcAft>
                          <a:spcPts val="0"/>
                        </a:spcAft>
                      </a:pPr>
                      <a:r>
                        <a:rPr lang="nl-BE" sz="1200" kern="1200">
                          <a:effectLst/>
                        </a:rPr>
                        <a:t>Onderscheid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Standaard vs validatie errors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Standardized vs api specific errors</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a:t>
                      </a:r>
                      <a:endParaRPr lang="nl-BE" sz="1200">
                        <a:effectLst/>
                      </a:endParaRPr>
                    </a:p>
                  </a:txBody>
                  <a:tcPr marL="0" marR="0" marT="0" marB="0" anchor="ctr"/>
                </a:tc>
                <a:extLst>
                  <a:ext uri="{0D108BD9-81ED-4DB2-BD59-A6C34878D82A}">
                    <a16:rowId xmlns:a16="http://schemas.microsoft.com/office/drawing/2014/main" val="965088607"/>
                  </a:ext>
                </a:extLst>
              </a:tr>
              <a:tr h="418549">
                <a:tc>
                  <a:txBody>
                    <a:bodyPr/>
                    <a:lstStyle/>
                    <a:p>
                      <a:pPr marL="0" algn="l" rtl="0" eaLnBrk="1" latinLnBrk="0" hangingPunct="1">
                        <a:spcBef>
                          <a:spcPts val="0"/>
                        </a:spcBef>
                        <a:spcAft>
                          <a:spcPts val="0"/>
                        </a:spcAft>
                      </a:pPr>
                      <a:r>
                        <a:rPr lang="nl-BE" sz="1200" kern="1200">
                          <a:effectLst/>
                        </a:rPr>
                        <a:t>Vorm</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RFC7807</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RFC7807</a:t>
                      </a:r>
                      <a:endParaRPr lang="en-US"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RFC7807</a:t>
                      </a:r>
                      <a:endParaRPr lang="en-US" sz="1100">
                        <a:effectLst/>
                      </a:endParaRPr>
                    </a:p>
                  </a:txBody>
                  <a:tcPr marL="0" marR="0" marT="0" marB="0" anchor="ctr"/>
                </a:tc>
                <a:extLst>
                  <a:ext uri="{0D108BD9-81ED-4DB2-BD59-A6C34878D82A}">
                    <a16:rowId xmlns:a16="http://schemas.microsoft.com/office/drawing/2014/main" val="431187576"/>
                  </a:ext>
                </a:extLst>
              </a:tr>
              <a:tr h="418549">
                <a:tc>
                  <a:txBody>
                    <a:bodyPr/>
                    <a:lstStyle/>
                    <a:p>
                      <a:pPr marL="0" algn="l" rtl="0" eaLnBrk="1" latinLnBrk="0" hangingPunct="1">
                        <a:spcBef>
                          <a:spcPts val="0"/>
                        </a:spcBef>
                        <a:spcAft>
                          <a:spcPts val="0"/>
                        </a:spcAft>
                      </a:pPr>
                      <a:r>
                        <a:rPr lang="nl-BE" sz="1200" kern="1200">
                          <a:effectLst/>
                        </a:rPr>
                        <a:t>Verplichting attributen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Type, Title, status verplicht</a:t>
                      </a:r>
                      <a:endParaRPr lang="nl-BE"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Type, title, status verplicht</a:t>
                      </a:r>
                      <a:endParaRPr lang="en-US" sz="1100">
                        <a:effectLst/>
                      </a:endParaRPr>
                    </a:p>
                  </a:txBody>
                  <a:tcPr marL="0" marR="0" marT="0" marB="0" anchor="ctr"/>
                </a:tc>
                <a:extLst>
                  <a:ext uri="{0D108BD9-81ED-4DB2-BD59-A6C34878D82A}">
                    <a16:rowId xmlns:a16="http://schemas.microsoft.com/office/drawing/2014/main" val="3948906925"/>
                  </a:ext>
                </a:extLst>
              </a:tr>
              <a:tr h="418549">
                <a:tc>
                  <a:txBody>
                    <a:bodyPr/>
                    <a:lstStyle/>
                    <a:p>
                      <a:pPr marL="0" algn="l" rtl="0" eaLnBrk="1" latinLnBrk="0" hangingPunct="1">
                        <a:spcBef>
                          <a:spcPts val="0"/>
                        </a:spcBef>
                        <a:spcAft>
                          <a:spcPts val="0"/>
                        </a:spcAft>
                      </a:pPr>
                      <a:r>
                        <a:rPr lang="nl-BE" sz="1200" kern="1200">
                          <a:effectLst/>
                        </a:rPr>
                        <a:t>Bijkomende attributen</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Array errors voor validatie errors</a:t>
                      </a:r>
                      <a:endParaRPr lang="nl-BE" sz="1100">
                        <a:effectLst/>
                      </a:endParaRPr>
                    </a:p>
                  </a:txBody>
                  <a:tcPr marL="0" marR="0" marT="0" marB="0" anchor="ctr"/>
                </a:tc>
                <a:tc>
                  <a:txBody>
                    <a:bodyPr/>
                    <a:lstStyle/>
                    <a:p>
                      <a:pPr marL="0" indent="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Identifier, code verplicht, extraInfo optioneel</a:t>
                      </a:r>
                      <a:endParaRPr lang="en-US" sz="1100">
                        <a:effectLst/>
                      </a:endParaRPr>
                    </a:p>
                  </a:txBody>
                  <a:tcPr marL="0" marR="0" marT="0" marB="0" anchor="ctr"/>
                </a:tc>
                <a:extLst>
                  <a:ext uri="{0D108BD9-81ED-4DB2-BD59-A6C34878D82A}">
                    <a16:rowId xmlns:a16="http://schemas.microsoft.com/office/drawing/2014/main" val="4291101188"/>
                  </a:ext>
                </a:extLst>
              </a:tr>
              <a:tr h="1046370">
                <a:tc>
                  <a:txBody>
                    <a:bodyPr/>
                    <a:lstStyle/>
                    <a:p>
                      <a:pPr marL="0" algn="l" rtl="0" eaLnBrk="1" latinLnBrk="0" hangingPunct="1">
                        <a:spcBef>
                          <a:spcPts val="0"/>
                        </a:spcBef>
                        <a:spcAft>
                          <a:spcPts val="0"/>
                        </a:spcAft>
                      </a:pPr>
                      <a:r>
                        <a:rPr lang="nl-BE" sz="1200" kern="1200">
                          <a:effectLst/>
                        </a:rPr>
                        <a:t>Adviezen</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900" kern="1200">
                          <a:effectLst/>
                        </a:rPr>
                        <a:t>A problem cannot leak sensitive implementation and infrastructure details. Providers must strip this information (e.g. DB error codes, internal hostnames, stacktraces) before returning the problem detail to the consumer.</a:t>
                      </a:r>
                      <a:endParaRPr lang="en-US" sz="900">
                        <a:effectLst/>
                      </a:endParaRPr>
                    </a:p>
                  </a:txBody>
                  <a:tcPr marL="0" marR="0" marT="0" marB="0" anchor="ctr"/>
                </a:tc>
                <a:tc>
                  <a:txBody>
                    <a:bodyPr/>
                    <a:lstStyle/>
                    <a:p>
                      <a:pPr marL="0" algn="l" rtl="0" eaLnBrk="1" latinLnBrk="0" hangingPunct="1">
                        <a:spcBef>
                          <a:spcPts val="0"/>
                        </a:spcBef>
                        <a:spcAft>
                          <a:spcPts val="0"/>
                        </a:spcAft>
                      </a:pPr>
                      <a:r>
                        <a:rPr lang="nl-NL" sz="900" kern="1200">
                          <a:effectLst/>
                        </a:rPr>
                        <a:t>Bij exception shielding willen we vermijden dat interne technische foutboodschappen naar consumers toe worden blootgesteld door deze af te schermen. Interne implementatie details van een API dienen zoveel mogelijk te worden afgeschermd aangezien ze security gewijs een bedreiging kunnen vormen.</a:t>
                      </a:r>
                      <a:endParaRPr lang="nl-NL" sz="900">
                        <a:effectLst/>
                      </a:endParaRPr>
                    </a:p>
                  </a:txBody>
                  <a:tcPr marL="0" marR="0" marT="0" marB="0" anchor="ctr"/>
                </a:tc>
                <a:extLst>
                  <a:ext uri="{0D108BD9-81ED-4DB2-BD59-A6C34878D82A}">
                    <a16:rowId xmlns:a16="http://schemas.microsoft.com/office/drawing/2014/main" val="2998030858"/>
                  </a:ext>
                </a:extLst>
              </a:tr>
            </a:tbl>
          </a:graphicData>
        </a:graphic>
      </p:graphicFrame>
    </p:spTree>
    <p:extLst>
      <p:ext uri="{BB962C8B-B14F-4D97-AF65-F5344CB8AC3E}">
        <p14:creationId xmlns:p14="http://schemas.microsoft.com/office/powerpoint/2010/main" val="181264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Dienstverlening</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163961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39</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Bouwblok paginering</a:t>
            </a:r>
            <a:r>
              <a:rPr lang="en-US" sz="8000" b="1">
                <a:solidFill>
                  <a:srgbClr val="FFE615"/>
                </a:solidFill>
                <a:latin typeface="FlandersArtSans-Regular"/>
              </a:rPr>
              <a:t>.</a:t>
            </a:r>
            <a:endParaRPr lang="en-US" sz="80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8" name="Table 7">
            <a:extLst>
              <a:ext uri="{FF2B5EF4-FFF2-40B4-BE49-F238E27FC236}">
                <a16:creationId xmlns:a16="http://schemas.microsoft.com/office/drawing/2014/main" id="{475B7001-0E40-4349-8E34-9E5F2DF19000}"/>
              </a:ext>
            </a:extLst>
          </p:cNvPr>
          <p:cNvGraphicFramePr>
            <a:graphicFrameLocks noGrp="1"/>
          </p:cNvGraphicFramePr>
          <p:nvPr>
            <p:extLst>
              <p:ext uri="{D42A27DB-BD31-4B8C-83A1-F6EECF244321}">
                <p14:modId xmlns:p14="http://schemas.microsoft.com/office/powerpoint/2010/main" val="666711744"/>
              </p:ext>
            </p:extLst>
          </p:nvPr>
        </p:nvGraphicFramePr>
        <p:xfrm>
          <a:off x="611187" y="1111250"/>
          <a:ext cx="7947315" cy="3680718"/>
        </p:xfrm>
        <a:graphic>
          <a:graphicData uri="http://schemas.openxmlformats.org/drawingml/2006/table">
            <a:tbl>
              <a:tblPr firstRow="1" bandRow="1">
                <a:tableStyleId>{69C7853C-536D-4A76-A0AE-DD22124D55A5}</a:tableStyleId>
              </a:tblPr>
              <a:tblGrid>
                <a:gridCol w="1589463">
                  <a:extLst>
                    <a:ext uri="{9D8B030D-6E8A-4147-A177-3AD203B41FA5}">
                      <a16:colId xmlns:a16="http://schemas.microsoft.com/office/drawing/2014/main" val="249388368"/>
                    </a:ext>
                  </a:extLst>
                </a:gridCol>
                <a:gridCol w="1589463">
                  <a:extLst>
                    <a:ext uri="{9D8B030D-6E8A-4147-A177-3AD203B41FA5}">
                      <a16:colId xmlns:a16="http://schemas.microsoft.com/office/drawing/2014/main" val="4014278131"/>
                    </a:ext>
                  </a:extLst>
                </a:gridCol>
                <a:gridCol w="1589463">
                  <a:extLst>
                    <a:ext uri="{9D8B030D-6E8A-4147-A177-3AD203B41FA5}">
                      <a16:colId xmlns:a16="http://schemas.microsoft.com/office/drawing/2014/main" val="738994412"/>
                    </a:ext>
                  </a:extLst>
                </a:gridCol>
                <a:gridCol w="1589463">
                  <a:extLst>
                    <a:ext uri="{9D8B030D-6E8A-4147-A177-3AD203B41FA5}">
                      <a16:colId xmlns:a16="http://schemas.microsoft.com/office/drawing/2014/main" val="4077513998"/>
                    </a:ext>
                  </a:extLst>
                </a:gridCol>
                <a:gridCol w="1589463">
                  <a:extLst>
                    <a:ext uri="{9D8B030D-6E8A-4147-A177-3AD203B41FA5}">
                      <a16:colId xmlns:a16="http://schemas.microsoft.com/office/drawing/2014/main" val="2297070073"/>
                    </a:ext>
                  </a:extLst>
                </a:gridCol>
              </a:tblGrid>
              <a:tr h="549057">
                <a:tc>
                  <a:txBody>
                    <a:bodyPr/>
                    <a:lstStyle/>
                    <a:p>
                      <a:pPr marL="0" algn="l" rtl="0" eaLnBrk="1" latinLnBrk="0" hangingPunct="1">
                        <a:spcBef>
                          <a:spcPts val="0"/>
                        </a:spcBef>
                        <a:spcAft>
                          <a:spcPts val="0"/>
                        </a:spcAft>
                      </a:pPr>
                      <a:r>
                        <a:rPr lang="nl-BE" sz="1400" kern="1200">
                          <a:effectLst/>
                        </a:rPr>
                        <a:t>Topic</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Generieke Hypermedia API</a:t>
                      </a:r>
                      <a:endParaRPr lang="nl-BE" sz="1400">
                        <a:effectLst/>
                      </a:endParaRPr>
                    </a:p>
                  </a:txBody>
                  <a:tcPr marL="0" marR="0" marT="0" marB="0" anchor="ctr"/>
                </a:tc>
                <a:extLst>
                  <a:ext uri="{0D108BD9-81ED-4DB2-BD59-A6C34878D82A}">
                    <a16:rowId xmlns:a16="http://schemas.microsoft.com/office/drawing/2014/main" val="3099924070"/>
                  </a:ext>
                </a:extLst>
              </a:tr>
              <a:tr h="874425">
                <a:tc>
                  <a:txBody>
                    <a:bodyPr/>
                    <a:lstStyle/>
                    <a:p>
                      <a:pPr marL="0" algn="l" rtl="0" eaLnBrk="1" latinLnBrk="0" hangingPunct="1">
                        <a:spcBef>
                          <a:spcPts val="0"/>
                        </a:spcBef>
                        <a:spcAft>
                          <a:spcPts val="0"/>
                        </a:spcAft>
                      </a:pPr>
                      <a:r>
                        <a:rPr lang="nl-BE" sz="1400" kern="1200">
                          <a:effectLst/>
                        </a:rPr>
                        <a:t>Beschrijving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Standaar query parameters/7 &amp; 8</a:t>
                      </a:r>
                      <a:endParaRPr lang="en-US"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https://www.gcloud.belgium.be/rest/#pagination</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https://github.com/digipolisantwerpdocumentation/api-requirements#paginatie</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https://github.com/Informatievlaanderen/generieke-hypermedia-api/blob/master/paginering.md</a:t>
                      </a:r>
                      <a:endParaRPr lang="nl-BE" sz="1050">
                        <a:effectLst/>
                      </a:endParaRPr>
                    </a:p>
                  </a:txBody>
                  <a:tcPr marL="0" marR="0" marT="0" marB="0" anchor="ctr"/>
                </a:tc>
                <a:extLst>
                  <a:ext uri="{0D108BD9-81ED-4DB2-BD59-A6C34878D82A}">
                    <a16:rowId xmlns:a16="http://schemas.microsoft.com/office/drawing/2014/main" val="3864633979"/>
                  </a:ext>
                </a:extLst>
              </a:tr>
              <a:tr h="833754">
                <a:tc>
                  <a:txBody>
                    <a:bodyPr/>
                    <a:lstStyle/>
                    <a:p>
                      <a:pPr marL="0" algn="l" rtl="0" eaLnBrk="1" latinLnBrk="0" hangingPunct="1">
                        <a:spcBef>
                          <a:spcPts val="0"/>
                        </a:spcBef>
                        <a:spcAft>
                          <a:spcPts val="0"/>
                        </a:spcAft>
                      </a:pPr>
                      <a:r>
                        <a:rPr lang="nl-BE" sz="1400" kern="1200">
                          <a:effectLst/>
                        </a:rPr>
                        <a:t>Aanpak</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283210" indent="-283210" algn="l" rtl="0" eaLnBrk="1" latinLnBrk="0" hangingPunct="1">
                        <a:spcBef>
                          <a:spcPts val="0"/>
                        </a:spcBef>
                        <a:spcAft>
                          <a:spcPts val="0"/>
                        </a:spcAft>
                        <a:buClrTx/>
                        <a:buSzPts val="1800"/>
                        <a:buFont typeface="Arial" panose="020B0604020202020204" pitchFamily="34" charset="0"/>
                        <a:buChar char="•"/>
                      </a:pPr>
                      <a:r>
                        <a:rPr lang="en-US" sz="1400" kern="1200">
                          <a:effectLst/>
                        </a:rPr>
                        <a:t>offset-based pagination</a:t>
                      </a:r>
                      <a:endParaRPr lang="en-US" sz="1400">
                        <a:effectLst/>
                      </a:endParaRPr>
                    </a:p>
                    <a:p>
                      <a:pPr marL="283210" indent="-283210" algn="l" rtl="0" eaLnBrk="1" latinLnBrk="0" hangingPunct="1">
                        <a:spcBef>
                          <a:spcPts val="0"/>
                        </a:spcBef>
                        <a:spcAft>
                          <a:spcPts val="0"/>
                        </a:spcAft>
                      </a:pPr>
                      <a:r>
                        <a:rPr lang="en-US" sz="1400" kern="1200">
                          <a:effectLst/>
                        </a:rPr>
                        <a:t>cursor-based</a:t>
                      </a:r>
                      <a:endParaRPr lang="en-US"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245499434"/>
                  </a:ext>
                </a:extLst>
              </a:tr>
              <a:tr h="833754">
                <a:tc>
                  <a:txBody>
                    <a:bodyPr/>
                    <a:lstStyle/>
                    <a:p>
                      <a:pPr marL="0" algn="l" rtl="0" eaLnBrk="1" latinLnBrk="0" hangingPunct="1">
                        <a:spcBef>
                          <a:spcPts val="0"/>
                        </a:spcBef>
                        <a:spcAft>
                          <a:spcPts val="0"/>
                        </a:spcAft>
                      </a:pPr>
                      <a:r>
                        <a:rPr lang="nl-BE" sz="1400" kern="1200">
                          <a:effectLst/>
                        </a:rPr>
                        <a:t>Query parameters</a:t>
                      </a:r>
                      <a:endParaRPr lang="nl-BE" sz="1400">
                        <a:effectLst/>
                      </a:endParaRPr>
                    </a:p>
                    <a:p>
                      <a:pPr marL="0" algn="l" rtl="0" eaLnBrk="1" latinLnBrk="0" hangingPunct="1">
                        <a:spcBef>
                          <a:spcPts val="0"/>
                        </a:spcBef>
                        <a:spcAft>
                          <a:spcPts val="0"/>
                        </a:spcAft>
                      </a:pPr>
                      <a:r>
                        <a:rPr lang="nl-BE" sz="1400" kern="1200">
                          <a:effectLst/>
                        </a:rPr>
                        <a:t>(voor offset-based aanpak)</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Limit, offset</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Page, pageSize</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Page, pageSize, paging-strategy</a:t>
                      </a:r>
                      <a:endParaRPr lang="en-US" sz="12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1824540427"/>
                  </a:ext>
                </a:extLst>
              </a:tr>
              <a:tr h="589728">
                <a:tc>
                  <a:txBody>
                    <a:bodyPr/>
                    <a:lstStyle/>
                    <a:p>
                      <a:pPr marL="0" algn="l" rtl="0" eaLnBrk="1" latinLnBrk="0" hangingPunct="1">
                        <a:spcBef>
                          <a:spcPts val="0"/>
                        </a:spcBef>
                        <a:spcAft>
                          <a:spcPts val="0"/>
                        </a:spcAft>
                      </a:pPr>
                      <a:r>
                        <a:rPr lang="nl-BE" sz="1400" kern="1200">
                          <a:effectLst/>
                        </a:rPr>
                        <a:t>Cursor-based aanpak</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Next, prev, first, last</a:t>
                      </a:r>
                      <a:endParaRPr lang="nl-BE" sz="1200">
                        <a:effectLst/>
                      </a:endParaRPr>
                    </a:p>
                    <a:p>
                      <a:pPr marL="0" indent="0" algn="l" rtl="0" eaLnBrk="1" latinLnBrk="0" hangingPunct="1">
                        <a:spcBef>
                          <a:spcPts val="0"/>
                        </a:spcBef>
                        <a:spcAft>
                          <a:spcPts val="0"/>
                        </a:spcAft>
                      </a:pPr>
                      <a:r>
                        <a:rPr lang="nl-BE" sz="1200" kern="1200">
                          <a:effectLst/>
                        </a:rPr>
                        <a:t>+ link relations</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HAL specificatie</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Uitgewerkt algorithme op basis van http links +  json-ld </a:t>
                      </a:r>
                      <a:endParaRPr lang="en-US" sz="1200">
                        <a:effectLst/>
                      </a:endParaRPr>
                    </a:p>
                  </a:txBody>
                  <a:tcPr marL="0" marR="0" marT="0" marB="0" anchor="ctr"/>
                </a:tc>
                <a:extLst>
                  <a:ext uri="{0D108BD9-81ED-4DB2-BD59-A6C34878D82A}">
                    <a16:rowId xmlns:a16="http://schemas.microsoft.com/office/drawing/2014/main" val="2778097724"/>
                  </a:ext>
                </a:extLst>
              </a:tr>
            </a:tbl>
          </a:graphicData>
        </a:graphic>
      </p:graphicFrame>
    </p:spTree>
    <p:extLst>
      <p:ext uri="{BB962C8B-B14F-4D97-AF65-F5344CB8AC3E}">
        <p14:creationId xmlns:p14="http://schemas.microsoft.com/office/powerpoint/2010/main" val="343011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B5B8B-39B6-495A-93CF-32E1D095229C}"/>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r="11111"/>
          <a:stretch/>
        </p:blipFill>
        <p:spPr>
          <a:xfrm>
            <a:off x="0" y="-867833"/>
            <a:ext cx="9144000" cy="6889749"/>
          </a:xfrm>
          <a:prstGeom prst="rect">
            <a:avLst/>
          </a:prstGeom>
        </p:spPr>
      </p:pic>
      <p:pic>
        <p:nvPicPr>
          <p:cNvPr id="13" name="Afbeelding 7">
            <a:extLst>
              <a:ext uri="{FF2B5EF4-FFF2-40B4-BE49-F238E27FC236}">
                <a16:creationId xmlns:a16="http://schemas.microsoft.com/office/drawing/2014/main" id="{8D8E3F5E-80C6-41B6-84FA-4EE286D240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84" y="3758793"/>
            <a:ext cx="675000" cy="1346582"/>
          </a:xfrm>
          <a:prstGeom prst="rect">
            <a:avLst/>
          </a:prstGeom>
        </p:spPr>
      </p:pic>
      <p:pic>
        <p:nvPicPr>
          <p:cNvPr id="14" name="Informatie_vlaanderen.png">
            <a:extLst>
              <a:ext uri="{FF2B5EF4-FFF2-40B4-BE49-F238E27FC236}">
                <a16:creationId xmlns:a16="http://schemas.microsoft.com/office/drawing/2014/main" id="{3D9E1998-803A-4C9B-A73A-3A374E31BE24}"/>
              </a:ext>
            </a:extLst>
          </p:cNvPr>
          <p:cNvPicPr/>
          <p:nvPr/>
        </p:nvPicPr>
        <p:blipFill>
          <a:blip r:embed="rId5"/>
          <a:stretch>
            <a:fillRect/>
          </a:stretch>
        </p:blipFill>
        <p:spPr>
          <a:xfrm>
            <a:off x="7728671" y="4427506"/>
            <a:ext cx="1053704" cy="303611"/>
          </a:xfrm>
          <a:prstGeom prst="rect">
            <a:avLst/>
          </a:prstGeom>
        </p:spPr>
      </p:pic>
      <p:sp>
        <p:nvSpPr>
          <p:cNvPr id="7" name="Titel 17">
            <a:extLst>
              <a:ext uri="{FF2B5EF4-FFF2-40B4-BE49-F238E27FC236}">
                <a16:creationId xmlns:a16="http://schemas.microsoft.com/office/drawing/2014/main" id="{860CEC50-2D11-4838-A957-FF5931258877}"/>
              </a:ext>
            </a:extLst>
          </p:cNvPr>
          <p:cNvSpPr txBox="1">
            <a:spLocks/>
          </p:cNvSpPr>
          <p:nvPr/>
        </p:nvSpPr>
        <p:spPr>
          <a:xfrm>
            <a:off x="531614" y="-40928"/>
            <a:ext cx="6387441" cy="1555200"/>
          </a:xfrm>
          <a:prstGeom prst="rect">
            <a:avLst/>
          </a:prstGeom>
          <a:ln w="12700">
            <a:miter lim="400000"/>
          </a:ln>
          <a:extLst>
            <a:ext uri="{C572A759-6A51-4108-AA02-DFA0A04FC94B}">
              <ma14:wrappingTextBoxFlag xmlns:ma14="http://schemas.microsoft.com/office/mac/drawingml/2011/main" xmlns="" val="1"/>
            </a:ext>
          </a:extLst>
        </p:spPr>
        <p:txBody>
          <a:bodyPr lIns="34289" rIns="34289" anchor="b" anchorCtr="0">
            <a:normAutofit fontScale="92500" lnSpcReduction="20000"/>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r>
              <a:rPr lang="nl-BE" sz="4800" b="0">
                <a:solidFill>
                  <a:schemeClr val="tx1"/>
                </a:solidFill>
                <a:latin typeface="FlandersArtSans-Bold"/>
              </a:rPr>
              <a:t>OSLO</a:t>
            </a:r>
            <a:br>
              <a:rPr lang="en-US" sz="2100" b="0">
                <a:latin typeface="FlandersArtSans-Bold"/>
              </a:rPr>
            </a:br>
            <a:r>
              <a:rPr lang="nl-BE" sz="1800" b="0">
                <a:solidFill>
                  <a:schemeClr val="tx1"/>
                </a:solidFill>
                <a:latin typeface="FlandersArtSans-Bold"/>
              </a:rPr>
              <a:t>Open Standaarden voor Linkende Organisaties</a:t>
            </a:r>
            <a:br>
              <a:rPr lang="nl-BE" sz="1800" b="0">
                <a:latin typeface="FlandersArtSans-Bold"/>
              </a:rPr>
            </a:br>
            <a:endParaRPr lang="en-US" sz="1400" b="0">
              <a:solidFill>
                <a:schemeClr val="tx1"/>
              </a:solidFill>
            </a:endParaRPr>
          </a:p>
          <a:p>
            <a:r>
              <a:rPr lang="nl-BE" sz="3600" b="0">
                <a:solidFill>
                  <a:schemeClr val="bg1"/>
                </a:solidFill>
              </a:rPr>
              <a:t>q</a:t>
            </a:r>
          </a:p>
        </p:txBody>
      </p:sp>
      <p:sp>
        <p:nvSpPr>
          <p:cNvPr id="8" name="Text Placeholder 2">
            <a:extLst>
              <a:ext uri="{FF2B5EF4-FFF2-40B4-BE49-F238E27FC236}">
                <a16:creationId xmlns:a16="http://schemas.microsoft.com/office/drawing/2014/main" id="{59AF67CA-6B32-4973-ABE3-BD160C4FA6CE}"/>
              </a:ext>
            </a:extLst>
          </p:cNvPr>
          <p:cNvSpPr txBox="1">
            <a:spLocks/>
          </p:cNvSpPr>
          <p:nvPr/>
        </p:nvSpPr>
        <p:spPr>
          <a:xfrm>
            <a:off x="6604323" y="4890983"/>
            <a:ext cx="2239860" cy="213134"/>
          </a:xfrm>
          <a:prstGeom prst="rect">
            <a:avLst/>
          </a:prstGeom>
        </p:spPr>
        <p:txBody>
          <a:bodyPr vert="horz" lIns="0" tIns="0" rIns="0" bIns="34290" rtlCol="0">
            <a:noAutofit/>
          </a:bodyPr>
          <a:lstStyle>
            <a:lvl1pPr marL="0" marR="0" indent="0" algn="l" defTabSz="685800" rtl="0" eaLnBrk="1" fontAlgn="auto" latinLnBrk="0" hangingPunct="1">
              <a:lnSpc>
                <a:spcPct val="90000"/>
              </a:lnSpc>
              <a:spcBef>
                <a:spcPts val="300"/>
              </a:spcBef>
              <a:spcAft>
                <a:spcPts val="0"/>
              </a:spcAft>
              <a:buClrTx/>
              <a:buSzPct val="90000"/>
              <a:buFontTx/>
              <a:buNone/>
              <a:tabLst/>
              <a:defRPr lang="nl-NL" sz="2800" b="1" kern="1200" spc="0" baseline="0" dirty="0" smtClean="0">
                <a:solidFill>
                  <a:schemeClr val="tx1"/>
                </a:solidFill>
                <a:latin typeface="+mn-lt"/>
                <a:ea typeface="+mn-ea"/>
                <a:cs typeface="+mn-cs"/>
              </a:defRPr>
            </a:lvl1pPr>
            <a:lvl2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2pPr>
            <a:lvl3pPr marL="0" marR="0" indent="0" algn="l" defTabSz="685800" rtl="0" eaLnBrk="1" fontAlgn="auto" latinLnBrk="0" hangingPunct="1">
              <a:lnSpc>
                <a:spcPct val="90000"/>
              </a:lnSpc>
              <a:spcBef>
                <a:spcPts val="300"/>
              </a:spcBef>
              <a:spcAft>
                <a:spcPts val="0"/>
              </a:spcAft>
              <a:buClrTx/>
              <a:buSzPct val="85000"/>
              <a:buFontTx/>
              <a:buNone/>
              <a:tabLst/>
              <a:defRPr lang="nl-NL" sz="2800" b="1" kern="1200" spc="0" baseline="0" dirty="0" smtClean="0">
                <a:solidFill>
                  <a:schemeClr val="tx1"/>
                </a:solidFill>
                <a:latin typeface="+mn-lt"/>
                <a:ea typeface="+mn-ea"/>
                <a:cs typeface="+mn-cs"/>
              </a:defRPr>
            </a:lvl3pPr>
            <a:lvl4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4pPr>
            <a:lvl5pPr marL="0" marR="0" indent="0" algn="l" defTabSz="685800" rtl="0" eaLnBrk="1" fontAlgn="auto" latinLnBrk="0" hangingPunct="1">
              <a:lnSpc>
                <a:spcPct val="90000"/>
              </a:lnSpc>
              <a:spcBef>
                <a:spcPts val="300"/>
              </a:spcBef>
              <a:spcAft>
                <a:spcPts val="0"/>
              </a:spcAft>
              <a:buClrTx/>
              <a:buSzPct val="90000"/>
              <a:buFontTx/>
              <a:buNone/>
              <a:tabLst/>
              <a:defRPr lang="nl-BE" sz="2800" b="1" kern="1200" spc="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Photo by Henry Marsh on </a:t>
            </a:r>
            <a:r>
              <a:rPr lang="en-US" sz="1100" err="1"/>
              <a:t>Pexels</a:t>
            </a:r>
            <a:endParaRPr lang="nl-BE" sz="1100"/>
          </a:p>
        </p:txBody>
      </p:sp>
    </p:spTree>
    <p:extLst>
      <p:ext uri="{BB962C8B-B14F-4D97-AF65-F5344CB8AC3E}">
        <p14:creationId xmlns:p14="http://schemas.microsoft.com/office/powerpoint/2010/main" val="876660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40</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2800">
                <a:solidFill>
                  <a:srgbClr val="373636"/>
                </a:solidFill>
                <a:latin typeface="FlandersArtSans-Regular"/>
              </a:rPr>
              <a:t>Filtering, sortering, embedding, … query parameters</a:t>
            </a:r>
            <a:r>
              <a:rPr lang="en-US" sz="5400" b="1">
                <a:solidFill>
                  <a:srgbClr val="FFE615"/>
                </a:solidFill>
                <a:latin typeface="FlandersArtSans-Regular"/>
              </a:rPr>
              <a:t>.</a:t>
            </a:r>
            <a:endParaRPr lang="en-US" sz="54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4F12D478-3CDD-4343-87F1-38AD177D7A4F}"/>
              </a:ext>
            </a:extLst>
          </p:cNvPr>
          <p:cNvGraphicFramePr>
            <a:graphicFrameLocks noGrp="1"/>
          </p:cNvGraphicFramePr>
          <p:nvPr>
            <p:extLst>
              <p:ext uri="{D42A27DB-BD31-4B8C-83A1-F6EECF244321}">
                <p14:modId xmlns:p14="http://schemas.microsoft.com/office/powerpoint/2010/main" val="2632862930"/>
              </p:ext>
            </p:extLst>
          </p:nvPr>
        </p:nvGraphicFramePr>
        <p:xfrm>
          <a:off x="642938" y="1039659"/>
          <a:ext cx="8014004" cy="3859634"/>
        </p:xfrm>
        <a:graphic>
          <a:graphicData uri="http://schemas.openxmlformats.org/drawingml/2006/table">
            <a:tbl>
              <a:tblPr firstRow="1" bandRow="1">
                <a:tableStyleId>{69C7853C-536D-4A76-A0AE-DD22124D55A5}</a:tableStyleId>
              </a:tblPr>
              <a:tblGrid>
                <a:gridCol w="2003501">
                  <a:extLst>
                    <a:ext uri="{9D8B030D-6E8A-4147-A177-3AD203B41FA5}">
                      <a16:colId xmlns:a16="http://schemas.microsoft.com/office/drawing/2014/main" val="3465194319"/>
                    </a:ext>
                  </a:extLst>
                </a:gridCol>
                <a:gridCol w="2003501">
                  <a:extLst>
                    <a:ext uri="{9D8B030D-6E8A-4147-A177-3AD203B41FA5}">
                      <a16:colId xmlns:a16="http://schemas.microsoft.com/office/drawing/2014/main" val="160781188"/>
                    </a:ext>
                  </a:extLst>
                </a:gridCol>
                <a:gridCol w="2003501">
                  <a:extLst>
                    <a:ext uri="{9D8B030D-6E8A-4147-A177-3AD203B41FA5}">
                      <a16:colId xmlns:a16="http://schemas.microsoft.com/office/drawing/2014/main" val="1597264852"/>
                    </a:ext>
                  </a:extLst>
                </a:gridCol>
                <a:gridCol w="2003501">
                  <a:extLst>
                    <a:ext uri="{9D8B030D-6E8A-4147-A177-3AD203B41FA5}">
                      <a16:colId xmlns:a16="http://schemas.microsoft.com/office/drawing/2014/main" val="3578438490"/>
                    </a:ext>
                  </a:extLst>
                </a:gridCol>
              </a:tblGrid>
              <a:tr h="390849">
                <a:tc>
                  <a:txBody>
                    <a:bodyPr/>
                    <a:lstStyle/>
                    <a:p>
                      <a:pPr marL="0" algn="l" rtl="0" eaLnBrk="1" latinLnBrk="0" hangingPunct="1">
                        <a:spcBef>
                          <a:spcPts val="0"/>
                        </a:spcBef>
                        <a:spcAft>
                          <a:spcPts val="0"/>
                        </a:spcAft>
                      </a:pPr>
                      <a:r>
                        <a:rPr lang="nl-BE" sz="14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Digipolis Antwerpen</a:t>
                      </a:r>
                      <a:endParaRPr lang="nl-BE" sz="1100">
                        <a:effectLst/>
                      </a:endParaRPr>
                    </a:p>
                  </a:txBody>
                  <a:tcPr marL="0" marR="0" marT="0" marB="0" anchor="ctr"/>
                </a:tc>
                <a:extLst>
                  <a:ext uri="{0D108BD9-81ED-4DB2-BD59-A6C34878D82A}">
                    <a16:rowId xmlns:a16="http://schemas.microsoft.com/office/drawing/2014/main" val="3152537404"/>
                  </a:ext>
                </a:extLst>
              </a:tr>
              <a:tr h="683986">
                <a:tc>
                  <a:txBody>
                    <a:bodyPr/>
                    <a:lstStyle/>
                    <a:p>
                      <a:pPr marL="0" algn="l" rtl="0" eaLnBrk="1" latinLnBrk="0" hangingPunct="1">
                        <a:spcBef>
                          <a:spcPts val="0"/>
                        </a:spcBef>
                        <a:spcAft>
                          <a:spcPts val="0"/>
                        </a:spcAft>
                      </a:pPr>
                      <a:r>
                        <a:rPr lang="nl-BE" sz="14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100" kern="1200">
                          <a:effectLst/>
                        </a:rPr>
                        <a:t>Standaard query parameters/1,2 &amp;3</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hlinkClick r:id="rId2"/>
                        </a:rPr>
                        <a:t>https://www.gcloud.belgium.be/rest/#embedding-resources</a:t>
                      </a:r>
                      <a:endParaRPr lang="nl-BE" sz="1100">
                        <a:effectLst/>
                      </a:endParaRPr>
                    </a:p>
                    <a:p>
                      <a:pPr marL="0" algn="l" rtl="0" eaLnBrk="1" latinLnBrk="0" hangingPunct="1">
                        <a:spcBef>
                          <a:spcPts val="0"/>
                        </a:spcBef>
                        <a:spcAft>
                          <a:spcPts val="0"/>
                        </a:spcAft>
                      </a:pPr>
                      <a:r>
                        <a:rPr lang="nl-BE" sz="1100" kern="1200">
                          <a:effectLst/>
                        </a:rPr>
                        <a:t>https://www.gcloud.belgium.be/rest/#filtering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https://github.com/digipolisantwerpdocumentation/api-requirements#error-handling</a:t>
                      </a:r>
                      <a:endParaRPr lang="nl-BE" sz="1100">
                        <a:effectLst/>
                      </a:endParaRPr>
                    </a:p>
                  </a:txBody>
                  <a:tcPr marL="0" marR="0" marT="0" marB="0" anchor="ctr"/>
                </a:tc>
                <a:extLst>
                  <a:ext uri="{0D108BD9-81ED-4DB2-BD59-A6C34878D82A}">
                    <a16:rowId xmlns:a16="http://schemas.microsoft.com/office/drawing/2014/main" val="3080060486"/>
                  </a:ext>
                </a:extLst>
              </a:tr>
              <a:tr h="390849">
                <a:tc>
                  <a:txBody>
                    <a:bodyPr/>
                    <a:lstStyle/>
                    <a:p>
                      <a:pPr marL="0" algn="l" rtl="0" eaLnBrk="1" latinLnBrk="0" hangingPunct="1">
                        <a:spcBef>
                          <a:spcPts val="0"/>
                        </a:spcBef>
                        <a:spcAft>
                          <a:spcPts val="0"/>
                        </a:spcAft>
                      </a:pPr>
                      <a:r>
                        <a:rPr lang="nl-BE" sz="1400" kern="1200">
                          <a:effectLst/>
                        </a:rPr>
                        <a:t>Embedding parameter</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embed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embed</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400" kern="1200">
                          <a:effectLst/>
                        </a:rPr>
                        <a:t>-</a:t>
                      </a:r>
                      <a:endParaRPr lang="nl-BE" sz="1400">
                        <a:effectLst/>
                      </a:endParaRPr>
                    </a:p>
                  </a:txBody>
                  <a:tcPr marL="0" marR="0" marT="0" marB="0" anchor="ctr"/>
                </a:tc>
                <a:extLst>
                  <a:ext uri="{0D108BD9-81ED-4DB2-BD59-A6C34878D82A}">
                    <a16:rowId xmlns:a16="http://schemas.microsoft.com/office/drawing/2014/main" val="2884795962"/>
                  </a:ext>
                </a:extLst>
              </a:tr>
              <a:tr h="390849">
                <a:tc>
                  <a:txBody>
                    <a:bodyPr/>
                    <a:lstStyle/>
                    <a:p>
                      <a:pPr marL="0" algn="l" rtl="0" eaLnBrk="1" latinLnBrk="0" hangingPunct="1">
                        <a:spcBef>
                          <a:spcPts val="0"/>
                        </a:spcBef>
                        <a:spcAft>
                          <a:spcPts val="0"/>
                        </a:spcAft>
                      </a:pPr>
                      <a:r>
                        <a:rPr lang="nl-BE" sz="1400" kern="1200">
                          <a:effectLst/>
                        </a:rPr>
                        <a:t>Embedding respons</a:t>
                      </a:r>
                      <a:endParaRPr lang="nl-BE" sz="14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embedded = [ .. ] </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_embedded = [ .. ]</a:t>
                      </a:r>
                      <a:endParaRPr lang="en-US" sz="1200">
                        <a:effectLst/>
                      </a:endParaRPr>
                    </a:p>
                  </a:txBody>
                  <a:tcPr marL="0" marR="0" marT="0" marB="0" anchor="ctr"/>
                </a:tc>
                <a:extLst>
                  <a:ext uri="{0D108BD9-81ED-4DB2-BD59-A6C34878D82A}">
                    <a16:rowId xmlns:a16="http://schemas.microsoft.com/office/drawing/2014/main" val="1968898712"/>
                  </a:ext>
                </a:extLst>
              </a:tr>
              <a:tr h="390849">
                <a:tc>
                  <a:txBody>
                    <a:bodyPr/>
                    <a:lstStyle/>
                    <a:p>
                      <a:pPr marL="0" algn="l" rtl="0" eaLnBrk="1" latinLnBrk="0" hangingPunct="1">
                        <a:spcBef>
                          <a:spcPts val="0"/>
                        </a:spcBef>
                        <a:spcAft>
                          <a:spcPts val="0"/>
                        </a:spcAft>
                      </a:pPr>
                      <a:r>
                        <a:rPr lang="nl-BE" sz="1400" kern="1200">
                          <a:effectLst/>
                        </a:rPr>
                        <a:t>filtering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attribuut</a:t>
                      </a:r>
                      <a:endParaRPr lang="en-US" sz="1200">
                        <a:effectLst/>
                      </a:endParaRPr>
                    </a:p>
                  </a:txBody>
                  <a:tcPr marL="0" marR="0" marT="0" marB="0" anchor="ctr"/>
                </a:tc>
                <a:extLst>
                  <a:ext uri="{0D108BD9-81ED-4DB2-BD59-A6C34878D82A}">
                    <a16:rowId xmlns:a16="http://schemas.microsoft.com/office/drawing/2014/main" val="485637890"/>
                  </a:ext>
                </a:extLst>
              </a:tr>
              <a:tr h="390849">
                <a:tc>
                  <a:txBody>
                    <a:bodyPr/>
                    <a:lstStyle/>
                    <a:p>
                      <a:pPr marL="0" algn="l" rtl="0" eaLnBrk="1" latinLnBrk="0" hangingPunct="1">
                        <a:spcBef>
                          <a:spcPts val="0"/>
                        </a:spcBef>
                        <a:spcAft>
                          <a:spcPts val="0"/>
                        </a:spcAft>
                      </a:pPr>
                      <a:r>
                        <a:rPr lang="nl-BE" sz="1400" kern="1200">
                          <a:effectLst/>
                        </a:rPr>
                        <a:t>sortering</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sort</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sort</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200" kern="1200">
                          <a:effectLst/>
                        </a:rPr>
                        <a:t>sort</a:t>
                      </a:r>
                      <a:endParaRPr lang="en-US" sz="1200">
                        <a:effectLst/>
                      </a:endParaRPr>
                    </a:p>
                  </a:txBody>
                  <a:tcPr marL="0" marR="0" marT="0" marB="0" anchor="ctr"/>
                </a:tc>
                <a:extLst>
                  <a:ext uri="{0D108BD9-81ED-4DB2-BD59-A6C34878D82A}">
                    <a16:rowId xmlns:a16="http://schemas.microsoft.com/office/drawing/2014/main" val="2019158461"/>
                  </a:ext>
                </a:extLst>
              </a:tr>
              <a:tr h="390849">
                <a:tc>
                  <a:txBody>
                    <a:bodyPr/>
                    <a:lstStyle/>
                    <a:p>
                      <a:pPr marL="0" algn="l" rtl="0" eaLnBrk="1" latinLnBrk="0" hangingPunct="1">
                        <a:spcBef>
                          <a:spcPts val="0"/>
                        </a:spcBef>
                        <a:spcAft>
                          <a:spcPts val="0"/>
                        </a:spcAft>
                      </a:pPr>
                      <a:r>
                        <a:rPr lang="nl-BE" sz="1400" kern="1200">
                          <a:effectLst/>
                        </a:rPr>
                        <a:t>Full-text zoeken</a:t>
                      </a:r>
                      <a:endParaRPr lang="nl-BE" sz="14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q</a:t>
                      </a:r>
                      <a:endParaRPr lang="nl-BE" sz="12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q</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1765583834"/>
                  </a:ext>
                </a:extLst>
              </a:tr>
              <a:tr h="439705">
                <a:tc>
                  <a:txBody>
                    <a:bodyPr/>
                    <a:lstStyle/>
                    <a:p>
                      <a:pPr marL="0" algn="l" rtl="0" eaLnBrk="1" latinLnBrk="0" hangingPunct="1">
                        <a:spcBef>
                          <a:spcPts val="0"/>
                        </a:spcBef>
                        <a:spcAft>
                          <a:spcPts val="0"/>
                        </a:spcAft>
                      </a:pPr>
                      <a:r>
                        <a:rPr lang="en-US" sz="1400" kern="1200">
                          <a:effectLst/>
                        </a:rPr>
                        <a:t>Beperken van geretourneerde attributen</a:t>
                      </a:r>
                      <a:endParaRPr lang="en-US" sz="11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field</a:t>
                      </a: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en-US" sz="1200" kern="1200">
                          <a:effectLst/>
                        </a:rPr>
                        <a:t>select</a:t>
                      </a:r>
                      <a:endParaRPr lang="en-US"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3029447644"/>
                  </a:ext>
                </a:extLst>
              </a:tr>
              <a:tr h="390849">
                <a:tc>
                  <a:txBody>
                    <a:bodyPr/>
                    <a:lstStyle/>
                    <a:p>
                      <a:pPr marL="0" algn="l" rtl="0" eaLnBrk="1" latinLnBrk="0" hangingPunct="1">
                        <a:spcBef>
                          <a:spcPts val="0"/>
                        </a:spcBef>
                        <a:spcAft>
                          <a:spcPts val="0"/>
                        </a:spcAft>
                      </a:pPr>
                      <a:r>
                        <a:rPr lang="nl-BE" sz="1400" kern="1200">
                          <a:effectLst/>
                        </a:rPr>
                        <a:t>Taal</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tc>
                  <a:txBody>
                    <a:bodyPr/>
                    <a:lstStyle/>
                    <a:p>
                      <a:pPr marL="0" indent="0" algn="l" rtl="0" eaLnBrk="1" latinLnBrk="0" hangingPunct="1">
                        <a:spcBef>
                          <a:spcPts val="0"/>
                        </a:spcBef>
                        <a:spcAft>
                          <a:spcPts val="0"/>
                        </a:spcAft>
                      </a:pPr>
                      <a:r>
                        <a:rPr lang="nl-BE" sz="1200" kern="1200">
                          <a:effectLst/>
                        </a:rPr>
                        <a:t>lang</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100">
                        <a:effectLst/>
                      </a:endParaRPr>
                    </a:p>
                  </a:txBody>
                  <a:tcPr marL="0" marR="0" marT="0" marB="0" anchor="ctr"/>
                </a:tc>
                <a:extLst>
                  <a:ext uri="{0D108BD9-81ED-4DB2-BD59-A6C34878D82A}">
                    <a16:rowId xmlns:a16="http://schemas.microsoft.com/office/drawing/2014/main" val="3472448586"/>
                  </a:ext>
                </a:extLst>
              </a:tr>
            </a:tbl>
          </a:graphicData>
        </a:graphic>
      </p:graphicFrame>
    </p:spTree>
    <p:extLst>
      <p:ext uri="{BB962C8B-B14F-4D97-AF65-F5344CB8AC3E}">
        <p14:creationId xmlns:p14="http://schemas.microsoft.com/office/powerpoint/2010/main" val="1535817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Formaat content negotiatie</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827F373B-E170-4B83-AC15-26A9D7AC1BF1}"/>
              </a:ext>
            </a:extLst>
          </p:cNvPr>
          <p:cNvGraphicFramePr>
            <a:graphicFrameLocks noGrp="1"/>
          </p:cNvGraphicFramePr>
          <p:nvPr>
            <p:extLst>
              <p:ext uri="{D42A27DB-BD31-4B8C-83A1-F6EECF244321}">
                <p14:modId xmlns:p14="http://schemas.microsoft.com/office/powerpoint/2010/main" val="1110087976"/>
              </p:ext>
            </p:extLst>
          </p:nvPr>
        </p:nvGraphicFramePr>
        <p:xfrm>
          <a:off x="539750" y="1119188"/>
          <a:ext cx="8391412" cy="3263155"/>
        </p:xfrm>
        <a:graphic>
          <a:graphicData uri="http://schemas.openxmlformats.org/drawingml/2006/table">
            <a:tbl>
              <a:tblPr firstRow="1" bandRow="1">
                <a:tableStyleId>{69C7853C-536D-4A76-A0AE-DD22124D55A5}</a:tableStyleId>
              </a:tblPr>
              <a:tblGrid>
                <a:gridCol w="2097853">
                  <a:extLst>
                    <a:ext uri="{9D8B030D-6E8A-4147-A177-3AD203B41FA5}">
                      <a16:colId xmlns:a16="http://schemas.microsoft.com/office/drawing/2014/main" val="3949947675"/>
                    </a:ext>
                  </a:extLst>
                </a:gridCol>
                <a:gridCol w="2097853">
                  <a:extLst>
                    <a:ext uri="{9D8B030D-6E8A-4147-A177-3AD203B41FA5}">
                      <a16:colId xmlns:a16="http://schemas.microsoft.com/office/drawing/2014/main" val="1854222564"/>
                    </a:ext>
                  </a:extLst>
                </a:gridCol>
                <a:gridCol w="2097853">
                  <a:extLst>
                    <a:ext uri="{9D8B030D-6E8A-4147-A177-3AD203B41FA5}">
                      <a16:colId xmlns:a16="http://schemas.microsoft.com/office/drawing/2014/main" val="3798126785"/>
                    </a:ext>
                  </a:extLst>
                </a:gridCol>
                <a:gridCol w="2097853">
                  <a:extLst>
                    <a:ext uri="{9D8B030D-6E8A-4147-A177-3AD203B41FA5}">
                      <a16:colId xmlns:a16="http://schemas.microsoft.com/office/drawing/2014/main" val="815474002"/>
                    </a:ext>
                  </a:extLst>
                </a:gridCol>
              </a:tblGrid>
              <a:tr h="442462">
                <a:tc>
                  <a:txBody>
                    <a:bodyPr/>
                    <a:lstStyle/>
                    <a:p>
                      <a:pPr marL="0" algn="l" rtl="0" eaLnBrk="1" latinLnBrk="0" hangingPunct="1">
                        <a:spcBef>
                          <a:spcPts val="0"/>
                        </a:spcBef>
                        <a:spcAft>
                          <a:spcPts val="0"/>
                        </a:spcAft>
                      </a:pPr>
                      <a:r>
                        <a:rPr lang="nl-BE" sz="1200" kern="1200">
                          <a:effectLst/>
                        </a:rPr>
                        <a:t>Topic</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IV</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Gcloud</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Digipolis Antwerpen</a:t>
                      </a:r>
                      <a:endParaRPr lang="nl-BE" sz="1200">
                        <a:effectLst/>
                      </a:endParaRPr>
                    </a:p>
                  </a:txBody>
                  <a:tcPr marL="0" marR="0" marT="0" marB="0" anchor="ctr"/>
                </a:tc>
                <a:extLst>
                  <a:ext uri="{0D108BD9-81ED-4DB2-BD59-A6C34878D82A}">
                    <a16:rowId xmlns:a16="http://schemas.microsoft.com/office/drawing/2014/main" val="1819299652"/>
                  </a:ext>
                </a:extLst>
              </a:tr>
              <a:tr h="741123">
                <a:tc>
                  <a:txBody>
                    <a:bodyPr/>
                    <a:lstStyle/>
                    <a:p>
                      <a:pPr marL="0" algn="l" rtl="0" eaLnBrk="1" latinLnBrk="0" hangingPunct="1">
                        <a:spcBef>
                          <a:spcPts val="0"/>
                        </a:spcBef>
                        <a:spcAft>
                          <a:spcPts val="0"/>
                        </a:spcAft>
                      </a:pPr>
                      <a:r>
                        <a:rPr lang="nl-BE" sz="1200" kern="1200">
                          <a:effectLst/>
                        </a:rPr>
                        <a:t>Beschrijving</a:t>
                      </a:r>
                      <a:endParaRPr lang="nl-BE" sz="1200">
                        <a:effectLst/>
                      </a:endParaRPr>
                    </a:p>
                  </a:txBody>
                  <a:tcPr marL="0" marR="0" marT="0" marB="0" anchor="ctr"/>
                </a:tc>
                <a:tc>
                  <a:txBody>
                    <a:bodyPr/>
                    <a:lstStyle/>
                    <a:p>
                      <a:pPr marL="0" algn="l" rtl="0" eaLnBrk="1" latinLnBrk="0" hangingPunct="1">
                        <a:spcBef>
                          <a:spcPts val="0"/>
                        </a:spcBef>
                        <a:spcAft>
                          <a:spcPts val="0"/>
                        </a:spcAft>
                      </a:pPr>
                      <a:r>
                        <a:rPr lang="en-US" sz="1050" kern="1200">
                          <a:effectLst/>
                        </a:rPr>
                        <a:t>API design richtlijnen/14</a:t>
                      </a:r>
                      <a:endParaRPr lang="en-US"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https://www.gcloud.belgium.be/rest/#media-types</a:t>
                      </a:r>
                      <a:endParaRPr lang="nl-BE" sz="1050">
                        <a:effectLst/>
                      </a:endParaRPr>
                    </a:p>
                  </a:txBody>
                  <a:tcPr marL="0" marR="0" marT="0" marB="0" anchor="ctr"/>
                </a:tc>
                <a:tc>
                  <a:txBody>
                    <a:bodyPr/>
                    <a:lstStyle/>
                    <a:p>
                      <a:pPr marL="0" algn="l" rtl="0" eaLnBrk="1" latinLnBrk="0" hangingPunct="1">
                        <a:spcBef>
                          <a:spcPts val="0"/>
                        </a:spcBef>
                        <a:spcAft>
                          <a:spcPts val="0"/>
                        </a:spcAft>
                      </a:pPr>
                      <a:r>
                        <a:rPr lang="nl-BE" sz="1050" kern="1200">
                          <a:effectLst/>
                        </a:rPr>
                        <a:t>https://github.com/digipolisantwerpdocumentation/api-requirements#media-types-en-content-negotiation</a:t>
                      </a:r>
                      <a:endParaRPr lang="nl-BE" sz="1050">
                        <a:effectLst/>
                      </a:endParaRPr>
                    </a:p>
                  </a:txBody>
                  <a:tcPr marL="0" marR="0" marT="0" marB="0" anchor="ctr"/>
                </a:tc>
                <a:extLst>
                  <a:ext uri="{0D108BD9-81ED-4DB2-BD59-A6C34878D82A}">
                    <a16:rowId xmlns:a16="http://schemas.microsoft.com/office/drawing/2014/main" val="2111005641"/>
                  </a:ext>
                </a:extLst>
              </a:tr>
              <a:tr h="597323">
                <a:tc>
                  <a:txBody>
                    <a:bodyPr/>
                    <a:lstStyle/>
                    <a:p>
                      <a:pPr marL="0" algn="l" rtl="0" eaLnBrk="1" latinLnBrk="0" hangingPunct="1">
                        <a:spcBef>
                          <a:spcPts val="0"/>
                        </a:spcBef>
                        <a:spcAft>
                          <a:spcPts val="0"/>
                        </a:spcAft>
                      </a:pPr>
                      <a:r>
                        <a:rPr lang="nl-BE" sz="1200" kern="1200">
                          <a:effectLst/>
                        </a:rPr>
                        <a:t>Request Header Accept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NL" sz="1200" kern="1200">
                          <a:effectLst/>
                        </a:rPr>
                        <a:t>gebruik media types zoals geregistreerd door IANA</a:t>
                      </a:r>
                      <a:endParaRPr lang="nl-NL"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Geen bijkomende specificatie</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Geen bijkomende specificatie</a:t>
                      </a:r>
                      <a:endParaRPr lang="nl-BE" sz="1200">
                        <a:effectLst/>
                      </a:endParaRPr>
                    </a:p>
                  </a:txBody>
                  <a:tcPr marL="0" marR="0" marT="0" marB="0" anchor="ctr"/>
                </a:tc>
                <a:extLst>
                  <a:ext uri="{0D108BD9-81ED-4DB2-BD59-A6C34878D82A}">
                    <a16:rowId xmlns:a16="http://schemas.microsoft.com/office/drawing/2014/main" val="1212459664"/>
                  </a:ext>
                </a:extLst>
              </a:tr>
              <a:tr h="597323">
                <a:tc>
                  <a:txBody>
                    <a:bodyPr/>
                    <a:lstStyle/>
                    <a:p>
                      <a:pPr marL="0" algn="l" rtl="0" eaLnBrk="1" latinLnBrk="0" hangingPunct="1">
                        <a:spcBef>
                          <a:spcPts val="0"/>
                        </a:spcBef>
                        <a:spcAft>
                          <a:spcPts val="0"/>
                        </a:spcAft>
                      </a:pPr>
                      <a:r>
                        <a:rPr lang="nl-BE" sz="1200" kern="1200">
                          <a:effectLst/>
                        </a:rPr>
                        <a:t>Request Header Content-type</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marR="0" indent="0" algn="l" rtl="0" eaLnBrk="1" fontAlgn="auto" latinLnBrk="0" hangingPunct="1">
                        <a:spcBef>
                          <a:spcPts val="0"/>
                        </a:spcBef>
                        <a:spcAft>
                          <a:spcPts val="0"/>
                        </a:spcAft>
                      </a:pPr>
                      <a:r>
                        <a:rPr lang="nl-BE" sz="1200" kern="1200">
                          <a:effectLst/>
                        </a:rPr>
                        <a:t>Het aangeleverde formaat in de request</a:t>
                      </a:r>
                      <a:endParaRPr lang="nl-BE" sz="1200">
                        <a:effectLst/>
                      </a:endParaRPr>
                    </a:p>
                  </a:txBody>
                  <a:tcPr marL="0" marR="0" marT="0" marB="0" anchor="ctr"/>
                </a:tc>
                <a:tc>
                  <a:txBody>
                    <a:bodyPr/>
                    <a:lstStyle/>
                    <a:p>
                      <a:pPr marL="0" algn="l" rtl="0" eaLnBrk="1" latinLnBrk="0" hangingPunct="1">
                        <a:spcBef>
                          <a:spcPts val="0"/>
                        </a:spcBef>
                        <a:spcAft>
                          <a:spcPts val="0"/>
                        </a:spcAft>
                      </a:pPr>
                      <a:r>
                        <a:rPr lang="nl-BE" sz="1200" kern="1200">
                          <a:effectLst/>
                        </a:rPr>
                        <a:t>Het aangeleverde formaat in de request</a:t>
                      </a:r>
                      <a:endParaRPr lang="nl-BE" sz="1200">
                        <a:effectLst/>
                      </a:endParaRPr>
                    </a:p>
                  </a:txBody>
                  <a:tcPr marL="0" marR="0" marT="0" marB="0" anchor="ctr"/>
                </a:tc>
                <a:extLst>
                  <a:ext uri="{0D108BD9-81ED-4DB2-BD59-A6C34878D82A}">
                    <a16:rowId xmlns:a16="http://schemas.microsoft.com/office/drawing/2014/main" val="3625223436"/>
                  </a:ext>
                </a:extLst>
              </a:tr>
              <a:tr h="442462">
                <a:tc>
                  <a:txBody>
                    <a:bodyPr/>
                    <a:lstStyle/>
                    <a:p>
                      <a:pPr marL="0" algn="l" rtl="0" eaLnBrk="1" latinLnBrk="0" hangingPunct="1">
                        <a:spcBef>
                          <a:spcPts val="0"/>
                        </a:spcBef>
                        <a:spcAft>
                          <a:spcPts val="0"/>
                        </a:spcAft>
                      </a:pPr>
                      <a:r>
                        <a:rPr lang="nl-BE" sz="1200" kern="1200">
                          <a:effectLst/>
                        </a:rPr>
                        <a:t>Respons</a:t>
                      </a:r>
                      <a:endParaRPr lang="nl-BE" sz="12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en-US" sz="1100" kern="1200">
                          <a:effectLst/>
                        </a:rPr>
                        <a:t>Bevat Content-Type</a:t>
                      </a:r>
                      <a:endParaRPr lang="en-US" sz="11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100" kern="1200">
                          <a:effectLst/>
                        </a:rPr>
                        <a:t>Bevat Content-Type</a:t>
                      </a:r>
                      <a:endParaRPr lang="en-US" sz="1100">
                        <a:effectLst/>
                      </a:endParaRPr>
                    </a:p>
                  </a:txBody>
                  <a:tcPr marL="0" marR="0" marT="0" marB="0" anchor="ctr"/>
                </a:tc>
                <a:extLst>
                  <a:ext uri="{0D108BD9-81ED-4DB2-BD59-A6C34878D82A}">
                    <a16:rowId xmlns:a16="http://schemas.microsoft.com/office/drawing/2014/main" val="804239264"/>
                  </a:ext>
                </a:extLst>
              </a:tr>
              <a:tr h="442462">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tc>
                  <a:txBody>
                    <a:bodyPr/>
                    <a:lstStyle/>
                    <a:p>
                      <a:pPr marL="0" indent="0" algn="l" rtl="0" eaLnBrk="1" latinLnBrk="0" hangingPunct="1">
                        <a:spcBef>
                          <a:spcPts val="0"/>
                        </a:spcBef>
                        <a:spcAft>
                          <a:spcPts val="0"/>
                        </a:spcAft>
                      </a:pPr>
                      <a:r>
                        <a:rPr lang="nl-BE" sz="1100" kern="1200">
                          <a:effectLst/>
                        </a:rPr>
                        <a:t>Vermijd Vary: Accept</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50">
                        <a:effectLst/>
                      </a:endParaRPr>
                    </a:p>
                  </a:txBody>
                  <a:tcPr marL="0" marR="0" marT="0" marB="0" anchor="ctr"/>
                </a:tc>
                <a:extLst>
                  <a:ext uri="{0D108BD9-81ED-4DB2-BD59-A6C34878D82A}">
                    <a16:rowId xmlns:a16="http://schemas.microsoft.com/office/drawing/2014/main" val="1523678024"/>
                  </a:ext>
                </a:extLst>
              </a:tr>
            </a:tbl>
          </a:graphicData>
        </a:graphic>
      </p:graphicFrame>
    </p:spTree>
    <p:extLst>
      <p:ext uri="{BB962C8B-B14F-4D97-AF65-F5344CB8AC3E}">
        <p14:creationId xmlns:p14="http://schemas.microsoft.com/office/powerpoint/2010/main" val="3218128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Taal content</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60FF77CF-8E0D-4F5B-8B56-05D6058E2B22}"/>
              </a:ext>
            </a:extLst>
          </p:cNvPr>
          <p:cNvGraphicFramePr>
            <a:graphicFrameLocks noGrp="1"/>
          </p:cNvGraphicFramePr>
          <p:nvPr>
            <p:extLst>
              <p:ext uri="{D42A27DB-BD31-4B8C-83A1-F6EECF244321}">
                <p14:modId xmlns:p14="http://schemas.microsoft.com/office/powerpoint/2010/main" val="1340049423"/>
              </p:ext>
            </p:extLst>
          </p:nvPr>
        </p:nvGraphicFramePr>
        <p:xfrm>
          <a:off x="523875" y="873125"/>
          <a:ext cx="8420826" cy="4167025"/>
        </p:xfrm>
        <a:graphic>
          <a:graphicData uri="http://schemas.openxmlformats.org/drawingml/2006/table">
            <a:tbl>
              <a:tblPr firstRow="1" bandRow="1">
                <a:tableStyleId>{69C7853C-536D-4A76-A0AE-DD22124D55A5}</a:tableStyleId>
              </a:tblPr>
              <a:tblGrid>
                <a:gridCol w="1686198">
                  <a:extLst>
                    <a:ext uri="{9D8B030D-6E8A-4147-A177-3AD203B41FA5}">
                      <a16:colId xmlns:a16="http://schemas.microsoft.com/office/drawing/2014/main" val="3498504156"/>
                    </a:ext>
                  </a:extLst>
                </a:gridCol>
                <a:gridCol w="1269725">
                  <a:extLst>
                    <a:ext uri="{9D8B030D-6E8A-4147-A177-3AD203B41FA5}">
                      <a16:colId xmlns:a16="http://schemas.microsoft.com/office/drawing/2014/main" val="3108841463"/>
                    </a:ext>
                  </a:extLst>
                </a:gridCol>
                <a:gridCol w="1452567">
                  <a:extLst>
                    <a:ext uri="{9D8B030D-6E8A-4147-A177-3AD203B41FA5}">
                      <a16:colId xmlns:a16="http://schemas.microsoft.com/office/drawing/2014/main" val="935508411"/>
                    </a:ext>
                  </a:extLst>
                </a:gridCol>
                <a:gridCol w="1543987">
                  <a:extLst>
                    <a:ext uri="{9D8B030D-6E8A-4147-A177-3AD203B41FA5}">
                      <a16:colId xmlns:a16="http://schemas.microsoft.com/office/drawing/2014/main" val="4128486911"/>
                    </a:ext>
                  </a:extLst>
                </a:gridCol>
                <a:gridCol w="2468349">
                  <a:extLst>
                    <a:ext uri="{9D8B030D-6E8A-4147-A177-3AD203B41FA5}">
                      <a16:colId xmlns:a16="http://schemas.microsoft.com/office/drawing/2014/main" val="3247522367"/>
                    </a:ext>
                  </a:extLst>
                </a:gridCol>
              </a:tblGrid>
              <a:tr h="303424">
                <a:tc>
                  <a:txBody>
                    <a:bodyPr/>
                    <a:lstStyle/>
                    <a:p>
                      <a:pPr marL="0" algn="l" rtl="0" eaLnBrk="1" latinLnBrk="0" hangingPunct="1">
                        <a:spcBef>
                          <a:spcPts val="0"/>
                        </a:spcBef>
                        <a:spcAft>
                          <a:spcPts val="0"/>
                        </a:spcAft>
                      </a:pPr>
                      <a:r>
                        <a:rPr lang="nl-BE" sz="1100" kern="1200">
                          <a:effectLst/>
                        </a:rPr>
                        <a:t>Topic</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IV</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Gcloud</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Digipolis Antwerpen</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Generieke Hypermedia API</a:t>
                      </a:r>
                      <a:endParaRPr lang="nl-BE" sz="1100">
                        <a:effectLst/>
                      </a:endParaRPr>
                    </a:p>
                  </a:txBody>
                  <a:tcPr marL="0" marR="0" marT="0" marB="0" anchor="ctr"/>
                </a:tc>
                <a:extLst>
                  <a:ext uri="{0D108BD9-81ED-4DB2-BD59-A6C34878D82A}">
                    <a16:rowId xmlns:a16="http://schemas.microsoft.com/office/drawing/2014/main" val="3507269001"/>
                  </a:ext>
                </a:extLst>
              </a:tr>
              <a:tr h="829360">
                <a:tc>
                  <a:txBody>
                    <a:bodyPr/>
                    <a:lstStyle/>
                    <a:p>
                      <a:pPr marL="0" algn="l" rtl="0" eaLnBrk="1" latinLnBrk="0" hangingPunct="1">
                        <a:spcBef>
                          <a:spcPts val="0"/>
                        </a:spcBef>
                        <a:spcAft>
                          <a:spcPts val="0"/>
                        </a:spcAft>
                      </a:pPr>
                      <a:r>
                        <a:rPr lang="nl-BE" sz="1100" kern="1200">
                          <a:effectLst/>
                        </a:rPr>
                        <a:t>Beschrijving</a:t>
                      </a:r>
                      <a:endParaRPr lang="nl-BE" sz="1100">
                        <a:effectLst/>
                      </a:endParaRPr>
                    </a:p>
                  </a:txBody>
                  <a:tcPr marL="0" marR="0" marT="0" marB="0" anchor="ctr"/>
                </a:tc>
                <a:tc>
                  <a:txBody>
                    <a:bodyPr/>
                    <a:lstStyle/>
                    <a:p>
                      <a:pPr marL="0" algn="l" rtl="0" eaLnBrk="1" latinLnBrk="0" hangingPunct="1">
                        <a:spcBef>
                          <a:spcPts val="0"/>
                        </a:spcBef>
                        <a:spcAft>
                          <a:spcPts val="0"/>
                        </a:spcAft>
                      </a:pPr>
                      <a:r>
                        <a:rPr lang="en-US" sz="1000" kern="1200">
                          <a:effectLst/>
                        </a:rPr>
                        <a:t>API design richtlijnen/14</a:t>
                      </a:r>
                      <a:endParaRPr lang="en-US"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https://www.gcloud.belgium.be/rest/#accept-language</a:t>
                      </a:r>
                      <a:endParaRPr lang="nl-BE"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rPr>
                        <a:t>https://github.com/digipolisantwerpdocumentation/api-requirements#media-types-en-content-negotiation</a:t>
                      </a:r>
                      <a:endParaRPr lang="nl-BE" sz="1000">
                        <a:effectLst/>
                      </a:endParaRPr>
                    </a:p>
                  </a:txBody>
                  <a:tcPr marL="0" marR="0" marT="0" marB="0" anchor="ctr"/>
                </a:tc>
                <a:tc>
                  <a:txBody>
                    <a:bodyPr/>
                    <a:lstStyle/>
                    <a:p>
                      <a:pPr marL="0" algn="l" rtl="0" eaLnBrk="1" latinLnBrk="0" hangingPunct="1">
                        <a:spcBef>
                          <a:spcPts val="0"/>
                        </a:spcBef>
                        <a:spcAft>
                          <a:spcPts val="0"/>
                        </a:spcAft>
                      </a:pPr>
                      <a:r>
                        <a:rPr lang="nl-BE" sz="1000" kern="1200">
                          <a:effectLst/>
                          <a:hlinkClick r:id="rId2"/>
                        </a:rPr>
                        <a:t>https://github.com/Informatievlaanderen/generieke-hypermedia-api/blob/master/taal.md</a:t>
                      </a:r>
                      <a:endParaRPr lang="nl-BE" sz="1000">
                        <a:effectLst/>
                      </a:endParaRPr>
                    </a:p>
                  </a:txBody>
                  <a:tcPr marL="0" marR="0" marT="0" marB="0" anchor="ctr"/>
                </a:tc>
                <a:extLst>
                  <a:ext uri="{0D108BD9-81ED-4DB2-BD59-A6C34878D82A}">
                    <a16:rowId xmlns:a16="http://schemas.microsoft.com/office/drawing/2014/main" val="1849353093"/>
                  </a:ext>
                </a:extLst>
              </a:tr>
              <a:tr h="606849">
                <a:tc>
                  <a:txBody>
                    <a:bodyPr/>
                    <a:lstStyle/>
                    <a:p>
                      <a:pPr marL="0" algn="l" rtl="0" eaLnBrk="1" latinLnBrk="0" hangingPunct="1">
                        <a:spcBef>
                          <a:spcPts val="0"/>
                        </a:spcBef>
                        <a:spcAft>
                          <a:spcPts val="0"/>
                        </a:spcAft>
                      </a:pPr>
                      <a:r>
                        <a:rPr lang="nl-BE" sz="1100" kern="1200">
                          <a:effectLst/>
                        </a:rPr>
                        <a:t>Request Header Accept-Language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NL" sz="1100" kern="1200">
                          <a:effectLst/>
                        </a:rPr>
                        <a:t>Geen bijkomende specificatie</a:t>
                      </a:r>
                      <a:endParaRPr lang="nl-NL"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tc>
                  <a:txBody>
                    <a:bodyPr/>
                    <a:lstStyle/>
                    <a:p>
                      <a:pPr marL="0" algn="l" rtl="0" eaLnBrk="1" latinLnBrk="0" hangingPunct="1">
                        <a:spcBef>
                          <a:spcPts val="0"/>
                        </a:spcBef>
                        <a:spcAft>
                          <a:spcPts val="0"/>
                        </a:spcAft>
                      </a:pPr>
                      <a:r>
                        <a:rPr lang="nl-BE" sz="1100" kern="1200">
                          <a:effectLst/>
                        </a:rPr>
                        <a:t>Geen bijkomende specificatie</a:t>
                      </a:r>
                      <a:endParaRPr lang="nl-BE" sz="1100">
                        <a:effectLst/>
                      </a:endParaRPr>
                    </a:p>
                  </a:txBody>
                  <a:tcPr marL="0" marR="0" marT="0" marB="0" anchor="ctr"/>
                </a:tc>
                <a:extLst>
                  <a:ext uri="{0D108BD9-81ED-4DB2-BD59-A6C34878D82A}">
                    <a16:rowId xmlns:a16="http://schemas.microsoft.com/office/drawing/2014/main" val="675308274"/>
                  </a:ext>
                </a:extLst>
              </a:tr>
              <a:tr h="606849">
                <a:tc>
                  <a:txBody>
                    <a:bodyPr/>
                    <a:lstStyle/>
                    <a:p>
                      <a:pPr marL="0" algn="l" rtl="0" eaLnBrk="1" latinLnBrk="0" hangingPunct="1">
                        <a:spcBef>
                          <a:spcPts val="0"/>
                        </a:spcBef>
                        <a:spcAft>
                          <a:spcPts val="0"/>
                        </a:spcAft>
                      </a:pPr>
                      <a:r>
                        <a:rPr lang="nl-BE" sz="1100" kern="1200">
                          <a:effectLst/>
                        </a:rPr>
                        <a:t>Request Header Content-language</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endParaRPr lang="nl-BE" sz="100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taal van de aangeleverde payload</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taal van de aangeleverde payload</a:t>
                      </a:r>
                      <a:endParaRPr lang="en-US" sz="1050">
                        <a:effectLst/>
                      </a:endParaRPr>
                    </a:p>
                  </a:txBody>
                  <a:tcPr marL="0" marR="0" marT="0" marB="0" anchor="ctr"/>
                </a:tc>
                <a:extLst>
                  <a:ext uri="{0D108BD9-81ED-4DB2-BD59-A6C34878D82A}">
                    <a16:rowId xmlns:a16="http://schemas.microsoft.com/office/drawing/2014/main" val="517110690"/>
                  </a:ext>
                </a:extLst>
              </a:tr>
              <a:tr h="343881">
                <a:tc>
                  <a:txBody>
                    <a:bodyPr/>
                    <a:lstStyle/>
                    <a:p>
                      <a:pPr marL="0" algn="l" rtl="0" eaLnBrk="1" latinLnBrk="0" hangingPunct="1">
                        <a:spcBef>
                          <a:spcPts val="0"/>
                        </a:spcBef>
                        <a:spcAft>
                          <a:spcPts val="0"/>
                        </a:spcAft>
                      </a:pPr>
                      <a:r>
                        <a:rPr lang="nl-BE" sz="1100" kern="1200">
                          <a:effectLst/>
                        </a:rPr>
                        <a:t>Respons</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r>
                        <a:rPr lang="en-US" sz="1050" kern="1200">
                          <a:effectLst/>
                        </a:rPr>
                        <a:t>Bevat Content-language</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r>
                        <a:rPr lang="en-US" sz="1050" kern="1200">
                          <a:effectLst/>
                        </a:rPr>
                        <a:t>Bevat Content-language</a:t>
                      </a:r>
                      <a:endParaRPr lang="en-US" sz="1050">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sz="1000">
                        <a:effectLst/>
                      </a:endParaRPr>
                    </a:p>
                  </a:txBody>
                  <a:tcPr marL="0" marR="0" marT="0" marB="0" anchor="ctr"/>
                </a:tc>
                <a:extLst>
                  <a:ext uri="{0D108BD9-81ED-4DB2-BD59-A6C34878D82A}">
                    <a16:rowId xmlns:a16="http://schemas.microsoft.com/office/drawing/2014/main" val="3569800700"/>
                  </a:ext>
                </a:extLst>
              </a:tr>
              <a:tr h="1476662">
                <a:tc>
                  <a:txBody>
                    <a:bodyPr/>
                    <a:lstStyle/>
                    <a:p>
                      <a:pPr marL="0" algn="l" rtl="0" eaLnBrk="1" latinLnBrk="0" hangingPunct="1">
                        <a:spcBef>
                          <a:spcPts val="0"/>
                        </a:spcBef>
                        <a:spcAft>
                          <a:spcPts val="0"/>
                        </a:spcAft>
                      </a:pPr>
                      <a:r>
                        <a:rPr lang="nl-BE" sz="1100" kern="1200">
                          <a:effectLst/>
                        </a:rPr>
                        <a:t>Bijkomende adviezen</a:t>
                      </a:r>
                      <a:endParaRPr lang="nl-BE" sz="11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indent="0" algn="l" rtl="0" eaLnBrk="1" latinLnBrk="0" hangingPunct="1">
                        <a:spcBef>
                          <a:spcPts val="0"/>
                        </a:spcBef>
                        <a:spcAft>
                          <a:spcPts val="0"/>
                        </a:spcAft>
                      </a:pPr>
                      <a:endParaRPr lang="nl-BE" sz="1000">
                        <a:effectLst/>
                      </a:endParaRPr>
                    </a:p>
                  </a:txBody>
                  <a:tcPr marL="0" marR="0" marT="0" marB="0" anchor="ctr"/>
                </a:tc>
                <a:tc>
                  <a:txBody>
                    <a:bodyPr/>
                    <a:lstStyle/>
                    <a:p>
                      <a:pPr marL="0" algn="l" rtl="0" eaLnBrk="1" latinLnBrk="0" hangingPunct="1">
                        <a:spcBef>
                          <a:spcPts val="0"/>
                        </a:spcBef>
                        <a:spcAft>
                          <a:spcPts val="0"/>
                        </a:spcAft>
                      </a:pPr>
                      <a:endParaRPr lang="nl-BE" sz="1000">
                        <a:effectLst/>
                      </a:endParaRPr>
                    </a:p>
                  </a:txBody>
                  <a:tcPr marL="0" marR="0" marT="0" marB="0" anchor="ctr"/>
                </a:tc>
                <a:tc>
                  <a:txBody>
                    <a:bodyPr/>
                    <a:lstStyle/>
                    <a:p>
                      <a:pPr marL="0" algn="l" rtl="0" eaLnBrk="1" latinLnBrk="0" hangingPunct="1">
                        <a:spcBef>
                          <a:spcPts val="0"/>
                        </a:spcBef>
                        <a:spcAft>
                          <a:spcPts val="0"/>
                        </a:spcAft>
                      </a:pPr>
                      <a:r>
                        <a:rPr lang="nl-NL" sz="1050" kern="1200">
                          <a:effectLst/>
                        </a:rPr>
                        <a:t>De HTTP en Semantische nakomingsniveaus moeten compatibel zijn met elkaar. Dit wilt zeggen dat wanneer een Content-Language header beschikbaar binnen de (RDF) response voor een resource, dat minstens language tagged strings in die taal beschikbaar moeten zijn.</a:t>
                      </a:r>
                      <a:endParaRPr lang="nl-NL" sz="1050">
                        <a:effectLst/>
                      </a:endParaRPr>
                    </a:p>
                  </a:txBody>
                  <a:tcPr marL="0" marR="0" marT="0" marB="0" anchor="ctr"/>
                </a:tc>
                <a:extLst>
                  <a:ext uri="{0D108BD9-81ED-4DB2-BD59-A6C34878D82A}">
                    <a16:rowId xmlns:a16="http://schemas.microsoft.com/office/drawing/2014/main" val="38743751"/>
                  </a:ext>
                </a:extLst>
              </a:tr>
            </a:tbl>
          </a:graphicData>
        </a:graphic>
      </p:graphicFrame>
    </p:spTree>
    <p:extLst>
      <p:ext uri="{BB962C8B-B14F-4D97-AF65-F5344CB8AC3E}">
        <p14:creationId xmlns:p14="http://schemas.microsoft.com/office/powerpoint/2010/main" val="3056126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Andere bouwblokken</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1616522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44</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Versionering</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96EC68BE-7244-4CD7-AB60-447463EE726E}"/>
              </a:ext>
            </a:extLst>
          </p:cNvPr>
          <p:cNvGraphicFramePr>
            <a:graphicFrameLocks noGrp="1"/>
          </p:cNvGraphicFramePr>
          <p:nvPr>
            <p:extLst>
              <p:ext uri="{D42A27DB-BD31-4B8C-83A1-F6EECF244321}">
                <p14:modId xmlns:p14="http://schemas.microsoft.com/office/powerpoint/2010/main" val="2352330994"/>
              </p:ext>
            </p:extLst>
          </p:nvPr>
        </p:nvGraphicFramePr>
        <p:xfrm>
          <a:off x="439057" y="1184293"/>
          <a:ext cx="8610600" cy="2944368"/>
        </p:xfrm>
        <a:graphic>
          <a:graphicData uri="http://schemas.openxmlformats.org/drawingml/2006/table">
            <a:tbl>
              <a:tblPr firstRow="1" bandRow="1">
                <a:tableStyleId>{69C7853C-536D-4A76-A0AE-DD22124D55A5}</a:tableStyleId>
              </a:tblPr>
              <a:tblGrid>
                <a:gridCol w="1676400">
                  <a:extLst>
                    <a:ext uri="{9D8B030D-6E8A-4147-A177-3AD203B41FA5}">
                      <a16:colId xmlns:a16="http://schemas.microsoft.com/office/drawing/2014/main" val="3564783704"/>
                    </a:ext>
                  </a:extLst>
                </a:gridCol>
                <a:gridCol w="2298700">
                  <a:extLst>
                    <a:ext uri="{9D8B030D-6E8A-4147-A177-3AD203B41FA5}">
                      <a16:colId xmlns:a16="http://schemas.microsoft.com/office/drawing/2014/main" val="3481775715"/>
                    </a:ext>
                  </a:extLst>
                </a:gridCol>
                <a:gridCol w="2362200">
                  <a:extLst>
                    <a:ext uri="{9D8B030D-6E8A-4147-A177-3AD203B41FA5}">
                      <a16:colId xmlns:a16="http://schemas.microsoft.com/office/drawing/2014/main" val="2132127494"/>
                    </a:ext>
                  </a:extLst>
                </a:gridCol>
                <a:gridCol w="2273300">
                  <a:extLst>
                    <a:ext uri="{9D8B030D-6E8A-4147-A177-3AD203B41FA5}">
                      <a16:colId xmlns:a16="http://schemas.microsoft.com/office/drawing/2014/main" val="24552768"/>
                    </a:ext>
                  </a:extLst>
                </a:gridCol>
              </a:tblGrid>
              <a:tr h="370840">
                <a:tc>
                  <a:txBody>
                    <a:bodyPr/>
                    <a:lstStyle/>
                    <a:p>
                      <a:pPr marR="0" algn="l" rtl="0">
                        <a:spcBef>
                          <a:spcPts val="0"/>
                        </a:spcBef>
                        <a:spcAft>
                          <a:spcPts val="0"/>
                        </a:spcAft>
                      </a:pPr>
                      <a:r>
                        <a:rPr lang="nl-BE" sz="1200">
                          <a:effectLst/>
                        </a:rPr>
                        <a:t>Topic</a:t>
                      </a:r>
                    </a:p>
                  </a:txBody>
                  <a:tcPr marL="0" marR="0" marT="0" marB="0" anchor="ctr"/>
                </a:tc>
                <a:tc>
                  <a:txBody>
                    <a:bodyPr/>
                    <a:lstStyle/>
                    <a:p>
                      <a:pPr marR="0" algn="l" rtl="0">
                        <a:spcBef>
                          <a:spcPts val="0"/>
                        </a:spcBef>
                        <a:spcAft>
                          <a:spcPts val="0"/>
                        </a:spcAft>
                      </a:pPr>
                      <a:r>
                        <a:rPr lang="nl-BE" sz="1200">
                          <a:effectLst/>
                        </a:rPr>
                        <a:t>IV</a:t>
                      </a:r>
                    </a:p>
                  </a:txBody>
                  <a:tcPr marL="0" marR="0" marT="0" marB="0" anchor="ctr"/>
                </a:tc>
                <a:tc>
                  <a:txBody>
                    <a:bodyPr/>
                    <a:lstStyle/>
                    <a:p>
                      <a:pPr marR="0" algn="l" rtl="0">
                        <a:spcBef>
                          <a:spcPts val="0"/>
                        </a:spcBef>
                        <a:spcAft>
                          <a:spcPts val="0"/>
                        </a:spcAft>
                      </a:pPr>
                      <a:r>
                        <a:rPr lang="nl-BE" sz="1200">
                          <a:effectLst/>
                        </a:rPr>
                        <a:t>Gcloud</a:t>
                      </a:r>
                    </a:p>
                  </a:txBody>
                  <a:tcPr marL="0" marR="0" marT="0" marB="0" anchor="ctr"/>
                </a:tc>
                <a:tc>
                  <a:txBody>
                    <a:bodyPr/>
                    <a:lstStyle/>
                    <a:p>
                      <a:pPr marR="0" algn="l" rtl="0">
                        <a:spcBef>
                          <a:spcPts val="0"/>
                        </a:spcBef>
                        <a:spcAft>
                          <a:spcPts val="0"/>
                        </a:spcAft>
                      </a:pPr>
                      <a:r>
                        <a:rPr lang="nl-BE" sz="1200">
                          <a:effectLst/>
                        </a:rPr>
                        <a:t>Digipolis Antwerpen</a:t>
                      </a:r>
                    </a:p>
                  </a:txBody>
                  <a:tcPr marL="0" marR="0" marT="0" marB="0" anchor="ctr"/>
                </a:tc>
                <a:extLst>
                  <a:ext uri="{0D108BD9-81ED-4DB2-BD59-A6C34878D82A}">
                    <a16:rowId xmlns:a16="http://schemas.microsoft.com/office/drawing/2014/main" val="720122818"/>
                  </a:ext>
                </a:extLst>
              </a:tr>
              <a:tr h="370840">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r>
                        <a:rPr lang="en-US" sz="1050">
                          <a:effectLst/>
                        </a:rPr>
                        <a:t>API design richtlijnen/13</a:t>
                      </a:r>
                    </a:p>
                  </a:txBody>
                  <a:tcPr marL="0" marR="0" marT="0" marB="0" anchor="ctr"/>
                </a:tc>
                <a:tc>
                  <a:txBody>
                    <a:bodyPr/>
                    <a:lstStyle/>
                    <a:p>
                      <a:pPr marR="0" algn="l" rtl="0">
                        <a:spcBef>
                          <a:spcPts val="0"/>
                        </a:spcBef>
                        <a:spcAft>
                          <a:spcPts val="0"/>
                        </a:spcAft>
                      </a:pPr>
                      <a:r>
                        <a:rPr lang="nl-BE" sz="1050">
                          <a:effectLst/>
                        </a:rPr>
                        <a:t>https://www.gcloud.belgium.be/rest/#versioning</a:t>
                      </a:r>
                    </a:p>
                  </a:txBody>
                  <a:tcPr marL="0" marR="0" marT="0" marB="0" anchor="ctr"/>
                </a:tc>
                <a:tc>
                  <a:txBody>
                    <a:bodyPr/>
                    <a:lstStyle/>
                    <a:p>
                      <a:pPr marR="0" algn="l" rtl="0">
                        <a:spcBef>
                          <a:spcPts val="0"/>
                        </a:spcBef>
                        <a:spcAft>
                          <a:spcPts val="0"/>
                        </a:spcAft>
                      </a:pPr>
                      <a:r>
                        <a:rPr lang="nl-BE" sz="1050">
                          <a:effectLst/>
                        </a:rPr>
                        <a:t>https://github.com/digipolisantwerpdocumentation/api-requirements#versionering-1</a:t>
                      </a:r>
                    </a:p>
                  </a:txBody>
                  <a:tcPr marL="0" marR="0" marT="0" marB="0" anchor="ctr"/>
                </a:tc>
                <a:extLst>
                  <a:ext uri="{0D108BD9-81ED-4DB2-BD59-A6C34878D82A}">
                    <a16:rowId xmlns:a16="http://schemas.microsoft.com/office/drawing/2014/main" val="2679670033"/>
                  </a:ext>
                </a:extLst>
              </a:tr>
              <a:tr h="513334">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r>
                        <a:rPr lang="nl-NL" sz="1200">
                          <a:effectLst/>
                        </a:rPr>
                        <a:t>Beknopt</a:t>
                      </a:r>
                    </a:p>
                  </a:txBody>
                  <a:tcPr marL="0" marR="0" marT="0" marB="0" anchor="ctr"/>
                </a:tc>
                <a:tc>
                  <a:txBody>
                    <a:bodyPr/>
                    <a:lstStyle/>
                    <a:p>
                      <a:pPr marR="0" algn="l" rtl="0">
                        <a:spcBef>
                          <a:spcPts val="0"/>
                        </a:spcBef>
                        <a:spcAft>
                          <a:spcPts val="0"/>
                        </a:spcAft>
                      </a:pPr>
                      <a:r>
                        <a:rPr lang="nl-BE" sz="1200">
                          <a:effectLst/>
                        </a:rPr>
                        <a:t>Uitgebreide beschrijving</a:t>
                      </a:r>
                    </a:p>
                  </a:txBody>
                  <a:tcPr marL="0" marR="0" marT="0" marB="0" anchor="ctr"/>
                </a:tc>
                <a:tc>
                  <a:txBody>
                    <a:bodyPr/>
                    <a:lstStyle/>
                    <a:p>
                      <a:pPr marR="0" algn="l" rtl="0">
                        <a:spcBef>
                          <a:spcPts val="0"/>
                        </a:spcBef>
                        <a:spcAft>
                          <a:spcPts val="0"/>
                        </a:spcAft>
                      </a:pPr>
                      <a:r>
                        <a:rPr lang="nl-BE" sz="1200">
                          <a:effectLst/>
                        </a:rPr>
                        <a:t>Uitgebreide beschrijving</a:t>
                      </a:r>
                    </a:p>
                  </a:txBody>
                  <a:tcPr marL="0" marR="0" marT="0" marB="0" anchor="ctr"/>
                </a:tc>
                <a:extLst>
                  <a:ext uri="{0D108BD9-81ED-4DB2-BD59-A6C34878D82A}">
                    <a16:rowId xmlns:a16="http://schemas.microsoft.com/office/drawing/2014/main" val="2930674423"/>
                  </a:ext>
                </a:extLst>
              </a:tr>
              <a:tr h="513334">
                <a:tc>
                  <a:txBody>
                    <a:bodyPr/>
                    <a:lstStyle/>
                    <a:p>
                      <a:pPr marR="0" algn="l" rtl="0">
                        <a:spcBef>
                          <a:spcPts val="0"/>
                        </a:spcBef>
                        <a:spcAft>
                          <a:spcPts val="0"/>
                        </a:spcAft>
                      </a:pPr>
                      <a:r>
                        <a:rPr lang="nl-BE" sz="1200">
                          <a:effectLst/>
                        </a:rPr>
                        <a:t>Wees backward compatible</a:t>
                      </a:r>
                    </a:p>
                  </a:txBody>
                  <a:tcPr marL="0" marR="0" marT="0" marB="0" anchor="ctr"/>
                </a:tc>
                <a:tc>
                  <a:txBody>
                    <a:bodyPr/>
                    <a:lstStyle/>
                    <a:p>
                      <a:pPr marR="0" algn="l" rtl="0">
                        <a:spcBef>
                          <a:spcPts val="0"/>
                        </a:spcBef>
                        <a:spcAft>
                          <a:spcPts val="0"/>
                        </a:spcAft>
                      </a:pPr>
                      <a:r>
                        <a:rPr lang="nl-BE" sz="1200">
                          <a:effectLst/>
                        </a:rPr>
                        <a:t>+</a:t>
                      </a:r>
                    </a:p>
                  </a:txBody>
                  <a:tcPr marL="0" marR="0" marT="0" marB="0" anchor="ctr"/>
                </a:tc>
                <a:tc>
                  <a:txBody>
                    <a:bodyPr/>
                    <a:lstStyle/>
                    <a:p>
                      <a:pPr marL="0" marR="0" indent="0" algn="l" rtl="0" eaLnBrk="1" fontAlgn="auto" latinLnBrk="0" hangingPunct="1">
                        <a:spcBef>
                          <a:spcPts val="0"/>
                        </a:spcBef>
                        <a:spcAft>
                          <a:spcPts val="0"/>
                        </a:spcAft>
                      </a:pPr>
                      <a:r>
                        <a:rPr lang="nl-BE" sz="1200">
                          <a:effectLst/>
                        </a:rPr>
                        <a:t>Met guidelines</a:t>
                      </a:r>
                    </a:p>
                  </a:txBody>
                  <a:tcPr marL="0" marR="0" marT="0" marB="0" anchor="ctr"/>
                </a:tc>
                <a:tc>
                  <a:txBody>
                    <a:bodyPr/>
                    <a:lstStyle/>
                    <a:p>
                      <a:pPr marR="0" algn="l" rtl="0">
                        <a:spcBef>
                          <a:spcPts val="0"/>
                        </a:spcBef>
                        <a:spcAft>
                          <a:spcPts val="0"/>
                        </a:spcAft>
                      </a:pPr>
                      <a:r>
                        <a:rPr lang="nl-BE" sz="1200">
                          <a:effectLst/>
                        </a:rPr>
                        <a:t>Met guidelines</a:t>
                      </a:r>
                    </a:p>
                  </a:txBody>
                  <a:tcPr marL="0" marR="0" marT="0" marB="0" anchor="ctr"/>
                </a:tc>
                <a:extLst>
                  <a:ext uri="{0D108BD9-81ED-4DB2-BD59-A6C34878D82A}">
                    <a16:rowId xmlns:a16="http://schemas.microsoft.com/office/drawing/2014/main" val="477124726"/>
                  </a:ext>
                </a:extLst>
              </a:tr>
              <a:tr h="370840">
                <a:tc>
                  <a:txBody>
                    <a:bodyPr/>
                    <a:lstStyle/>
                    <a:p>
                      <a:pPr marR="0" algn="l" rtl="0">
                        <a:spcBef>
                          <a:spcPts val="0"/>
                        </a:spcBef>
                        <a:spcAft>
                          <a:spcPts val="0"/>
                        </a:spcAft>
                      </a:pPr>
                      <a:r>
                        <a:rPr lang="nl-BE" sz="1200">
                          <a:effectLst/>
                        </a:rPr>
                        <a:t>Indien breaking change</a:t>
                      </a:r>
                    </a:p>
                  </a:txBody>
                  <a:tcPr marL="0" marR="0" marT="0" marB="0" anchor="ctr"/>
                </a:tc>
                <a:tc>
                  <a:txBody>
                    <a:bodyPr/>
                    <a:lstStyle/>
                    <a:p>
                      <a:pPr marR="0" algn="l" rtl="0">
                        <a:spcBef>
                          <a:spcPts val="0"/>
                        </a:spcBef>
                        <a:spcAft>
                          <a:spcPts val="0"/>
                        </a:spcAft>
                      </a:pPr>
                      <a:r>
                        <a:rPr lang="nl-BE" sz="1400">
                          <a:effectLst/>
                        </a:rPr>
                        <a:t>Voorzie transitieperiode + major version upgrade</a:t>
                      </a:r>
                    </a:p>
                  </a:txBody>
                  <a:tcPr marL="0" marR="0" marT="0" marB="0" anchor="ctr"/>
                </a:tc>
                <a:tc>
                  <a:txBody>
                    <a:bodyPr/>
                    <a:lstStyle/>
                    <a:p>
                      <a:pPr marL="0" marR="0" indent="0" algn="l" rtl="0">
                        <a:spcBef>
                          <a:spcPts val="0"/>
                        </a:spcBef>
                        <a:spcAft>
                          <a:spcPts val="0"/>
                        </a:spcAft>
                      </a:pPr>
                      <a:r>
                        <a:rPr lang="nl-BE" sz="1400">
                          <a:effectLst/>
                        </a:rPr>
                        <a:t>Major version upgrade + transitieperiode</a:t>
                      </a:r>
                    </a:p>
                  </a:txBody>
                  <a:tcPr marL="0" marR="0" marT="0" marB="0" anchor="ctr"/>
                </a:tc>
                <a:tc>
                  <a:txBody>
                    <a:bodyPr/>
                    <a:lstStyle/>
                    <a:p>
                      <a:pPr marL="0" marR="0" indent="0" algn="l" rtl="0" eaLnBrk="1" fontAlgn="auto" latinLnBrk="0" hangingPunct="1">
                        <a:spcBef>
                          <a:spcPts val="0"/>
                        </a:spcBef>
                        <a:spcAft>
                          <a:spcPts val="0"/>
                        </a:spcAft>
                      </a:pPr>
                      <a:r>
                        <a:rPr lang="nl-BE" sz="1400">
                          <a:effectLst/>
                        </a:rPr>
                        <a:t>Major version upgrade</a:t>
                      </a:r>
                    </a:p>
                  </a:txBody>
                  <a:tcPr marL="0" marR="0" marT="0" marB="0" anchor="ctr"/>
                </a:tc>
                <a:extLst>
                  <a:ext uri="{0D108BD9-81ED-4DB2-BD59-A6C34878D82A}">
                    <a16:rowId xmlns:a16="http://schemas.microsoft.com/office/drawing/2014/main" val="2176321206"/>
                  </a:ext>
                </a:extLst>
              </a:tr>
              <a:tr h="370840">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L="0" marR="0" indent="0" algn="l" rtl="0">
                        <a:spcBef>
                          <a:spcPts val="0"/>
                        </a:spcBef>
                        <a:spcAft>
                          <a:spcPts val="0"/>
                        </a:spcAft>
                      </a:pPr>
                      <a:r>
                        <a:rPr lang="nl-BE" sz="1400">
                          <a:effectLst/>
                        </a:rPr>
                        <a:t>Guidelines voor beheer json payload in openAPI2.0 specification</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extLst>
                  <a:ext uri="{0D108BD9-81ED-4DB2-BD59-A6C34878D82A}">
                    <a16:rowId xmlns:a16="http://schemas.microsoft.com/office/drawing/2014/main" val="4242374202"/>
                  </a:ext>
                </a:extLst>
              </a:tr>
            </a:tbl>
          </a:graphicData>
        </a:graphic>
      </p:graphicFrame>
    </p:spTree>
    <p:extLst>
      <p:ext uri="{BB962C8B-B14F-4D97-AF65-F5344CB8AC3E}">
        <p14:creationId xmlns:p14="http://schemas.microsoft.com/office/powerpoint/2010/main" val="3182864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45</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Documentatie</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10D2A290-5CC6-4E0E-BE79-CD885952282A}"/>
              </a:ext>
            </a:extLst>
          </p:cNvPr>
          <p:cNvGraphicFramePr>
            <a:graphicFrameLocks noGrp="1"/>
          </p:cNvGraphicFramePr>
          <p:nvPr>
            <p:extLst>
              <p:ext uri="{D42A27DB-BD31-4B8C-83A1-F6EECF244321}">
                <p14:modId xmlns:p14="http://schemas.microsoft.com/office/powerpoint/2010/main" val="1140900440"/>
              </p:ext>
            </p:extLst>
          </p:nvPr>
        </p:nvGraphicFramePr>
        <p:xfrm>
          <a:off x="646793" y="1316373"/>
          <a:ext cx="8140700" cy="3490468"/>
        </p:xfrm>
        <a:graphic>
          <a:graphicData uri="http://schemas.openxmlformats.org/drawingml/2006/table">
            <a:tbl>
              <a:tblPr firstRow="1" bandRow="1">
                <a:tableStyleId>{69C7853C-536D-4A76-A0AE-DD22124D55A5}</a:tableStyleId>
              </a:tblPr>
              <a:tblGrid>
                <a:gridCol w="1284704">
                  <a:extLst>
                    <a:ext uri="{9D8B030D-6E8A-4147-A177-3AD203B41FA5}">
                      <a16:colId xmlns:a16="http://schemas.microsoft.com/office/drawing/2014/main" val="4257064887"/>
                    </a:ext>
                  </a:extLst>
                </a:gridCol>
                <a:gridCol w="2429490">
                  <a:extLst>
                    <a:ext uri="{9D8B030D-6E8A-4147-A177-3AD203B41FA5}">
                      <a16:colId xmlns:a16="http://schemas.microsoft.com/office/drawing/2014/main" val="4165630496"/>
                    </a:ext>
                  </a:extLst>
                </a:gridCol>
                <a:gridCol w="2149654">
                  <a:extLst>
                    <a:ext uri="{9D8B030D-6E8A-4147-A177-3AD203B41FA5}">
                      <a16:colId xmlns:a16="http://schemas.microsoft.com/office/drawing/2014/main" val="3808595952"/>
                    </a:ext>
                  </a:extLst>
                </a:gridCol>
                <a:gridCol w="2276852">
                  <a:extLst>
                    <a:ext uri="{9D8B030D-6E8A-4147-A177-3AD203B41FA5}">
                      <a16:colId xmlns:a16="http://schemas.microsoft.com/office/drawing/2014/main" val="4065011557"/>
                    </a:ext>
                  </a:extLst>
                </a:gridCol>
              </a:tblGrid>
              <a:tr h="370840">
                <a:tc>
                  <a:txBody>
                    <a:bodyPr/>
                    <a:lstStyle/>
                    <a:p>
                      <a:pPr marR="0" algn="l" rtl="0">
                        <a:spcBef>
                          <a:spcPts val="0"/>
                        </a:spcBef>
                        <a:spcAft>
                          <a:spcPts val="0"/>
                        </a:spcAft>
                      </a:pPr>
                      <a:r>
                        <a:rPr lang="nl-BE" sz="1400">
                          <a:effectLst/>
                        </a:rPr>
                        <a:t>Topic</a:t>
                      </a:r>
                      <a:endParaRPr lang="nl-BE">
                        <a:effectLst/>
                      </a:endParaRPr>
                    </a:p>
                  </a:txBody>
                  <a:tcPr marL="0" marR="0" marT="0" marB="0" anchor="ctr"/>
                </a:tc>
                <a:tc>
                  <a:txBody>
                    <a:bodyPr/>
                    <a:lstStyle/>
                    <a:p>
                      <a:pPr marR="0" algn="l" rtl="0">
                        <a:spcBef>
                          <a:spcPts val="0"/>
                        </a:spcBef>
                        <a:spcAft>
                          <a:spcPts val="0"/>
                        </a:spcAft>
                      </a:pPr>
                      <a:r>
                        <a:rPr lang="nl-BE" sz="1400">
                          <a:effectLst/>
                        </a:rPr>
                        <a:t>IV</a:t>
                      </a:r>
                      <a:endParaRPr lang="nl-BE">
                        <a:effectLst/>
                      </a:endParaRPr>
                    </a:p>
                  </a:txBody>
                  <a:tcPr marL="0" marR="0" marT="0" marB="0" anchor="ctr"/>
                </a:tc>
                <a:tc>
                  <a:txBody>
                    <a:bodyPr/>
                    <a:lstStyle/>
                    <a:p>
                      <a:pPr marR="0" algn="l" rtl="0">
                        <a:spcBef>
                          <a:spcPts val="0"/>
                        </a:spcBef>
                        <a:spcAft>
                          <a:spcPts val="0"/>
                        </a:spcAft>
                      </a:pPr>
                      <a:r>
                        <a:rPr lang="nl-BE" sz="1400">
                          <a:effectLst/>
                        </a:rPr>
                        <a:t>Gcloud</a:t>
                      </a:r>
                      <a:endParaRPr lang="nl-BE">
                        <a:effectLst/>
                      </a:endParaRPr>
                    </a:p>
                  </a:txBody>
                  <a:tcPr marL="0" marR="0" marT="0" marB="0" anchor="ctr"/>
                </a:tc>
                <a:tc>
                  <a:txBody>
                    <a:bodyPr/>
                    <a:lstStyle/>
                    <a:p>
                      <a:pPr marR="0" algn="l" rtl="0">
                        <a:spcBef>
                          <a:spcPts val="0"/>
                        </a:spcBef>
                        <a:spcAft>
                          <a:spcPts val="0"/>
                        </a:spcAft>
                      </a:pPr>
                      <a:r>
                        <a:rPr lang="nl-BE" sz="1400">
                          <a:effectLst/>
                        </a:rPr>
                        <a:t>Digipolis Antwerpen</a:t>
                      </a:r>
                      <a:endParaRPr lang="nl-BE">
                        <a:effectLst/>
                      </a:endParaRPr>
                    </a:p>
                  </a:txBody>
                  <a:tcPr marL="0" marR="0" marT="0" marB="0" anchor="ctr"/>
                </a:tc>
                <a:extLst>
                  <a:ext uri="{0D108BD9-81ED-4DB2-BD59-A6C34878D82A}">
                    <a16:rowId xmlns:a16="http://schemas.microsoft.com/office/drawing/2014/main" val="980543866"/>
                  </a:ext>
                </a:extLst>
              </a:tr>
              <a:tr h="370840">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en-US" sz="1100">
                          <a:effectLst/>
                        </a:rPr>
                        <a:t>API design richtlijnen/11</a:t>
                      </a:r>
                      <a:endParaRPr lang="en-US">
                        <a:effectLst/>
                      </a:endParaRPr>
                    </a:p>
                  </a:txBody>
                  <a:tcPr marL="0" marR="0" marT="0" marB="0" anchor="ctr"/>
                </a:tc>
                <a:tc>
                  <a:txBody>
                    <a:bodyPr/>
                    <a:lstStyle/>
                    <a:p>
                      <a:pPr marR="0" algn="l" rtl="0">
                        <a:spcBef>
                          <a:spcPts val="0"/>
                        </a:spcBef>
                        <a:spcAft>
                          <a:spcPts val="0"/>
                        </a:spcAft>
                      </a:pPr>
                      <a:r>
                        <a:rPr lang="nl-BE" sz="1100">
                          <a:effectLst/>
                        </a:rPr>
                        <a:t>https://www.gcloud.belgium.be/rest/#api-specifications</a:t>
                      </a:r>
                      <a:endParaRPr lang="nl-BE">
                        <a:effectLst/>
                      </a:endParaRPr>
                    </a:p>
                  </a:txBody>
                  <a:tcPr marL="0" marR="0" marT="0" marB="0" anchor="ctr"/>
                </a:tc>
                <a:tc>
                  <a:txBody>
                    <a:bodyPr/>
                    <a:lstStyle/>
                    <a:p>
                      <a:pPr marR="0" algn="l" rtl="0">
                        <a:spcBef>
                          <a:spcPts val="0"/>
                        </a:spcBef>
                        <a:spcAft>
                          <a:spcPts val="0"/>
                        </a:spcAft>
                      </a:pPr>
                      <a:r>
                        <a:rPr lang="nl-BE" sz="1100">
                          <a:effectLst/>
                        </a:rPr>
                        <a:t>https://github.com/digipolisantwerpdocumentation/api-requirements#swagger</a:t>
                      </a:r>
                      <a:endParaRPr lang="nl-BE">
                        <a:effectLst/>
                      </a:endParaRPr>
                    </a:p>
                  </a:txBody>
                  <a:tcPr marL="0" marR="0" marT="0" marB="0" anchor="ctr"/>
                </a:tc>
                <a:extLst>
                  <a:ext uri="{0D108BD9-81ED-4DB2-BD59-A6C34878D82A}">
                    <a16:rowId xmlns:a16="http://schemas.microsoft.com/office/drawing/2014/main" val="4033605763"/>
                  </a:ext>
                </a:extLst>
              </a:tr>
              <a:tr h="51333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nl-NL" sz="1400">
                          <a:effectLst/>
                        </a:rPr>
                        <a:t>Beknopt</a:t>
                      </a:r>
                      <a:endParaRPr lang="nl-NL">
                        <a:effectLst/>
                      </a:endParaRPr>
                    </a:p>
                  </a:txBody>
                  <a:tcPr marL="0" marR="0" marT="0" marB="0" anchor="ctr"/>
                </a:tc>
                <a:tc>
                  <a:txBody>
                    <a:bodyPr/>
                    <a:lstStyle/>
                    <a:p>
                      <a:pPr marR="0" algn="l" rtl="0">
                        <a:spcBef>
                          <a:spcPts val="0"/>
                        </a:spcBef>
                        <a:spcAft>
                          <a:spcPts val="0"/>
                        </a:spcAft>
                      </a:pPr>
                      <a:r>
                        <a:rPr lang="nl-BE" sz="1400">
                          <a:effectLst/>
                        </a:rPr>
                        <a:t>Uitgebreide beschrijving</a:t>
                      </a:r>
                      <a:endParaRPr lang="nl-BE">
                        <a:effectLst/>
                      </a:endParaRPr>
                    </a:p>
                  </a:txBody>
                  <a:tcPr marL="0" marR="0" marT="0" marB="0" anchor="ctr"/>
                </a:tc>
                <a:tc>
                  <a:txBody>
                    <a:bodyPr/>
                    <a:lstStyle/>
                    <a:p>
                      <a:pPr marR="0" algn="l" rtl="0">
                        <a:spcBef>
                          <a:spcPts val="0"/>
                        </a:spcBef>
                        <a:spcAft>
                          <a:spcPts val="0"/>
                        </a:spcAft>
                      </a:pPr>
                      <a:r>
                        <a:rPr lang="nl-BE" sz="1400">
                          <a:effectLst/>
                        </a:rPr>
                        <a:t>Uitgebreide beschrijving + templates</a:t>
                      </a:r>
                      <a:endParaRPr lang="nl-BE">
                        <a:effectLst/>
                      </a:endParaRPr>
                    </a:p>
                  </a:txBody>
                  <a:tcPr marL="0" marR="0" marT="0" marB="0" anchor="ctr"/>
                </a:tc>
                <a:extLst>
                  <a:ext uri="{0D108BD9-81ED-4DB2-BD59-A6C34878D82A}">
                    <a16:rowId xmlns:a16="http://schemas.microsoft.com/office/drawing/2014/main" val="989370835"/>
                  </a:ext>
                </a:extLst>
              </a:tr>
              <a:tr h="513334">
                <a:tc>
                  <a:txBody>
                    <a:bodyPr/>
                    <a:lstStyle/>
                    <a:p>
                      <a:pPr marR="0" algn="l" rtl="0">
                        <a:spcBef>
                          <a:spcPts val="0"/>
                        </a:spcBef>
                        <a:spcAft>
                          <a:spcPts val="0"/>
                        </a:spcAft>
                      </a:pPr>
                      <a:r>
                        <a:rPr lang="nl-BE" sz="1400">
                          <a:effectLst/>
                        </a:rPr>
                        <a:t>Standaard</a:t>
                      </a:r>
                      <a:endParaRPr lang="nl-BE">
                        <a:effectLst/>
                      </a:endParaRPr>
                    </a:p>
                  </a:txBody>
                  <a:tcPr marL="0" marR="0" marT="0" marB="0" anchor="ctr"/>
                </a:tc>
                <a:tc>
                  <a:txBody>
                    <a:bodyPr/>
                    <a:lstStyle/>
                    <a:p>
                      <a:pPr marR="0" algn="l" rtl="0">
                        <a:spcBef>
                          <a:spcPts val="0"/>
                        </a:spcBef>
                        <a:spcAft>
                          <a:spcPts val="0"/>
                        </a:spcAft>
                      </a:pPr>
                      <a:r>
                        <a:rPr lang="nl-BE" sz="1400">
                          <a:effectLst/>
                        </a:rPr>
                        <a:t>OpenAPI 3.0, deprecate 2.0</a:t>
                      </a:r>
                      <a:endParaRPr lang="nl-BE">
                        <a:effectLst/>
                      </a:endParaRPr>
                    </a:p>
                  </a:txBody>
                  <a:tcPr marL="0" marR="0" marT="0" marB="0" anchor="ctr"/>
                </a:tc>
                <a:tc>
                  <a:txBody>
                    <a:bodyPr/>
                    <a:lstStyle/>
                    <a:p>
                      <a:pPr marL="0" marR="0" indent="0" algn="l" rtl="0" eaLnBrk="1" fontAlgn="auto" latinLnBrk="0" hangingPunct="1">
                        <a:spcBef>
                          <a:spcPts val="0"/>
                        </a:spcBef>
                        <a:spcAft>
                          <a:spcPts val="0"/>
                        </a:spcAft>
                      </a:pPr>
                      <a:r>
                        <a:rPr lang="nl-BE" sz="1400">
                          <a:effectLst/>
                        </a:rPr>
                        <a:t>OpenAPI 2.0</a:t>
                      </a:r>
                      <a:endParaRPr lang="nl-BE">
                        <a:effectLst/>
                      </a:endParaRPr>
                    </a:p>
                  </a:txBody>
                  <a:tcPr marL="0" marR="0" marT="0" marB="0" anchor="ctr"/>
                </a:tc>
                <a:tc>
                  <a:txBody>
                    <a:bodyPr/>
                    <a:lstStyle/>
                    <a:p>
                      <a:pPr marR="0" algn="l" rtl="0">
                        <a:spcBef>
                          <a:spcPts val="0"/>
                        </a:spcBef>
                        <a:spcAft>
                          <a:spcPts val="0"/>
                        </a:spcAft>
                      </a:pPr>
                      <a:r>
                        <a:rPr lang="nl-BE" sz="1400">
                          <a:effectLst/>
                        </a:rPr>
                        <a:t>Swagger (OpenAPI 2.0)</a:t>
                      </a:r>
                      <a:endParaRPr lang="nl-BE">
                        <a:effectLst/>
                      </a:endParaRPr>
                    </a:p>
                  </a:txBody>
                  <a:tcPr marL="0" marR="0" marT="0" marB="0" anchor="ctr"/>
                </a:tc>
                <a:extLst>
                  <a:ext uri="{0D108BD9-81ED-4DB2-BD59-A6C34878D82A}">
                    <a16:rowId xmlns:a16="http://schemas.microsoft.com/office/drawing/2014/main" val="1072842644"/>
                  </a:ext>
                </a:extLst>
              </a:tr>
              <a:tr h="370840">
                <a:tc>
                  <a:txBody>
                    <a:bodyPr/>
                    <a:lstStyle/>
                    <a:p>
                      <a:pPr marR="0" algn="l" rtl="0">
                        <a:spcBef>
                          <a:spcPts val="0"/>
                        </a:spcBef>
                        <a:spcAft>
                          <a:spcPts val="0"/>
                        </a:spcAft>
                      </a:pP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tc>
                  <a:txBody>
                    <a:bodyPr/>
                    <a:lstStyle/>
                    <a:p>
                      <a:pPr marL="0" marR="0" indent="0" algn="l" rtl="0">
                        <a:spcBef>
                          <a:spcPts val="0"/>
                        </a:spcBef>
                        <a:spcAft>
                          <a:spcPts val="0"/>
                        </a:spcAft>
                      </a:pPr>
                      <a:r>
                        <a:rPr lang="nl-BE" sz="1600">
                          <a:effectLst/>
                        </a:rPr>
                        <a:t>Schemas voor veelvoorkomende enteiten: https://www.gcloud.belgium.be/rest/schemas/</a:t>
                      </a:r>
                      <a:endParaRPr lang="nl-BE">
                        <a:effectLst/>
                      </a:endParaRPr>
                    </a:p>
                  </a:txBody>
                  <a:tcPr marL="0" marR="0" marT="0" marB="0" anchor="ctr"/>
                </a:tc>
                <a:tc>
                  <a:txBody>
                    <a:bodyPr/>
                    <a:lstStyle/>
                    <a:p>
                      <a:pPr marL="0" marR="0" indent="0" algn="l" rtl="0" eaLnBrk="1" fontAlgn="auto" latinLnBrk="0" hangingPunct="1">
                        <a:spcBef>
                          <a:spcPts val="0"/>
                        </a:spcBef>
                        <a:spcAft>
                          <a:spcPts val="0"/>
                        </a:spcAft>
                      </a:pPr>
                      <a:endParaRPr lang="nl-BE">
                        <a:effectLst/>
                      </a:endParaRPr>
                    </a:p>
                  </a:txBody>
                  <a:tcPr marL="0" marR="0" marT="0" marB="0" anchor="ctr"/>
                </a:tc>
                <a:extLst>
                  <a:ext uri="{0D108BD9-81ED-4DB2-BD59-A6C34878D82A}">
                    <a16:rowId xmlns:a16="http://schemas.microsoft.com/office/drawing/2014/main" val="1257890582"/>
                  </a:ext>
                </a:extLst>
              </a:tr>
              <a:tr h="370840">
                <a:tc>
                  <a:txBody>
                    <a:bodyPr/>
                    <a:lstStyle/>
                    <a:p>
                      <a:pPr marR="0" algn="l" rtl="0">
                        <a:spcBef>
                          <a:spcPts val="0"/>
                        </a:spcBef>
                        <a:spcAft>
                          <a:spcPts val="0"/>
                        </a:spcAft>
                      </a:pP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tc>
                  <a:txBody>
                    <a:bodyPr/>
                    <a:lstStyle/>
                    <a:p>
                      <a:pPr marL="0" marR="0" indent="0" algn="l" rtl="0">
                        <a:spcBef>
                          <a:spcPts val="0"/>
                        </a:spcBef>
                        <a:spcAft>
                          <a:spcPts val="0"/>
                        </a:spcAft>
                      </a:pPr>
                      <a:r>
                        <a:rPr lang="nl-BE" sz="1600">
                          <a:effectLst/>
                        </a:rPr>
                        <a:t>Overzicht tooling </a:t>
                      </a: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extLst>
                  <a:ext uri="{0D108BD9-81ED-4DB2-BD59-A6C34878D82A}">
                    <a16:rowId xmlns:a16="http://schemas.microsoft.com/office/drawing/2014/main" val="406786044"/>
                  </a:ext>
                </a:extLst>
              </a:tr>
            </a:tbl>
          </a:graphicData>
        </a:graphic>
      </p:graphicFrame>
    </p:spTree>
    <p:extLst>
      <p:ext uri="{BB962C8B-B14F-4D97-AF65-F5344CB8AC3E}">
        <p14:creationId xmlns:p14="http://schemas.microsoft.com/office/powerpoint/2010/main" val="1356151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46</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Performance - Caching</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FC0D17A7-BBD0-4B71-803C-14E28844F70A}"/>
              </a:ext>
            </a:extLst>
          </p:cNvPr>
          <p:cNvGraphicFramePr>
            <a:graphicFrameLocks noGrp="1"/>
          </p:cNvGraphicFramePr>
          <p:nvPr>
            <p:extLst>
              <p:ext uri="{D42A27DB-BD31-4B8C-83A1-F6EECF244321}">
                <p14:modId xmlns:p14="http://schemas.microsoft.com/office/powerpoint/2010/main" val="3506516020"/>
              </p:ext>
            </p:extLst>
          </p:nvPr>
        </p:nvGraphicFramePr>
        <p:xfrm>
          <a:off x="717550" y="1562644"/>
          <a:ext cx="7803247" cy="1735418"/>
        </p:xfrm>
        <a:graphic>
          <a:graphicData uri="http://schemas.openxmlformats.org/drawingml/2006/table">
            <a:tbl>
              <a:tblPr firstRow="1" bandRow="1">
                <a:tableStyleId>{69C7853C-536D-4A76-A0AE-DD22124D55A5}</a:tableStyleId>
              </a:tblPr>
              <a:tblGrid>
                <a:gridCol w="1524930">
                  <a:extLst>
                    <a:ext uri="{9D8B030D-6E8A-4147-A177-3AD203B41FA5}">
                      <a16:colId xmlns:a16="http://schemas.microsoft.com/office/drawing/2014/main" val="386715996"/>
                    </a:ext>
                  </a:extLst>
                </a:gridCol>
                <a:gridCol w="2129407">
                  <a:extLst>
                    <a:ext uri="{9D8B030D-6E8A-4147-A177-3AD203B41FA5}">
                      <a16:colId xmlns:a16="http://schemas.microsoft.com/office/drawing/2014/main" val="3141649605"/>
                    </a:ext>
                  </a:extLst>
                </a:gridCol>
                <a:gridCol w="1950812">
                  <a:extLst>
                    <a:ext uri="{9D8B030D-6E8A-4147-A177-3AD203B41FA5}">
                      <a16:colId xmlns:a16="http://schemas.microsoft.com/office/drawing/2014/main" val="243237325"/>
                    </a:ext>
                  </a:extLst>
                </a:gridCol>
                <a:gridCol w="2198098">
                  <a:extLst>
                    <a:ext uri="{9D8B030D-6E8A-4147-A177-3AD203B41FA5}">
                      <a16:colId xmlns:a16="http://schemas.microsoft.com/office/drawing/2014/main" val="3067231345"/>
                    </a:ext>
                  </a:extLst>
                </a:gridCol>
              </a:tblGrid>
              <a:tr h="458150">
                <a:tc>
                  <a:txBody>
                    <a:bodyPr/>
                    <a:lstStyle/>
                    <a:p>
                      <a:pPr marR="0" algn="l" rtl="0">
                        <a:spcBef>
                          <a:spcPts val="0"/>
                        </a:spcBef>
                        <a:spcAft>
                          <a:spcPts val="0"/>
                        </a:spcAft>
                      </a:pPr>
                      <a:r>
                        <a:rPr lang="nl-BE" sz="1400">
                          <a:effectLst/>
                        </a:rPr>
                        <a:t>Topic</a:t>
                      </a:r>
                      <a:endParaRPr lang="nl-BE">
                        <a:effectLst/>
                      </a:endParaRPr>
                    </a:p>
                  </a:txBody>
                  <a:tcPr marL="0" marR="0" marT="0" marB="0" anchor="ctr"/>
                </a:tc>
                <a:tc>
                  <a:txBody>
                    <a:bodyPr/>
                    <a:lstStyle/>
                    <a:p>
                      <a:pPr marR="0" algn="l" rtl="0">
                        <a:spcBef>
                          <a:spcPts val="0"/>
                        </a:spcBef>
                        <a:spcAft>
                          <a:spcPts val="0"/>
                        </a:spcAft>
                      </a:pPr>
                      <a:r>
                        <a:rPr lang="nl-BE" sz="1400">
                          <a:effectLst/>
                        </a:rPr>
                        <a:t>IV</a:t>
                      </a:r>
                      <a:endParaRPr lang="nl-BE">
                        <a:effectLst/>
                      </a:endParaRPr>
                    </a:p>
                  </a:txBody>
                  <a:tcPr marL="0" marR="0" marT="0" marB="0" anchor="ctr"/>
                </a:tc>
                <a:tc>
                  <a:txBody>
                    <a:bodyPr/>
                    <a:lstStyle/>
                    <a:p>
                      <a:pPr marR="0" algn="l" rtl="0">
                        <a:spcBef>
                          <a:spcPts val="0"/>
                        </a:spcBef>
                        <a:spcAft>
                          <a:spcPts val="0"/>
                        </a:spcAft>
                      </a:pPr>
                      <a:r>
                        <a:rPr lang="nl-BE" sz="1400">
                          <a:effectLst/>
                        </a:rPr>
                        <a:t>Gcloud</a:t>
                      </a:r>
                      <a:endParaRPr lang="nl-BE">
                        <a:effectLst/>
                      </a:endParaRPr>
                    </a:p>
                  </a:txBody>
                  <a:tcPr marL="0" marR="0" marT="0" marB="0" anchor="ctr"/>
                </a:tc>
                <a:tc>
                  <a:txBody>
                    <a:bodyPr/>
                    <a:lstStyle/>
                    <a:p>
                      <a:pPr marR="0" algn="l" rtl="0">
                        <a:spcBef>
                          <a:spcPts val="0"/>
                        </a:spcBef>
                        <a:spcAft>
                          <a:spcPts val="0"/>
                        </a:spcAft>
                      </a:pPr>
                      <a:r>
                        <a:rPr lang="nl-BE" sz="1400">
                          <a:effectLst/>
                        </a:rPr>
                        <a:t>Digipolis Antwerpen</a:t>
                      </a:r>
                      <a:endParaRPr lang="nl-BE">
                        <a:effectLst/>
                      </a:endParaRPr>
                    </a:p>
                  </a:txBody>
                  <a:tcPr marL="0" marR="0" marT="0" marB="0" anchor="ctr"/>
                </a:tc>
                <a:extLst>
                  <a:ext uri="{0D108BD9-81ED-4DB2-BD59-A6C34878D82A}">
                    <a16:rowId xmlns:a16="http://schemas.microsoft.com/office/drawing/2014/main" val="2029009878"/>
                  </a:ext>
                </a:extLst>
              </a:tr>
              <a:tr h="51368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en-US" sz="1400">
                          <a:effectLst/>
                        </a:rPr>
                        <a:t>API design richtlijnen/10</a:t>
                      </a:r>
                      <a:endParaRPr lang="en-US">
                        <a:effectLst/>
                      </a:endParaRPr>
                    </a:p>
                    <a:p>
                      <a:pPr marR="0" algn="l" rtl="0">
                        <a:spcBef>
                          <a:spcPts val="0"/>
                        </a:spcBef>
                        <a:spcAft>
                          <a:spcPts val="0"/>
                        </a:spcAft>
                      </a:pPr>
                      <a:r>
                        <a:rPr lang="en-US" sz="1400">
                          <a:effectLst/>
                        </a:rPr>
                        <a:t>(details niet publiek)</a:t>
                      </a:r>
                      <a:endParaRPr lang="en-US">
                        <a:effectLst/>
                      </a:endParaRPr>
                    </a:p>
                  </a:txBody>
                  <a:tcPr marL="0" marR="0" marT="0" marB="0" anchor="ctr"/>
                </a:tc>
                <a:tc>
                  <a:txBody>
                    <a:bodyPr/>
                    <a:lstStyle/>
                    <a:p>
                      <a:pPr marR="0" algn="l" rtl="0">
                        <a:spcBef>
                          <a:spcPts val="0"/>
                        </a:spcBef>
                        <a:spcAft>
                          <a:spcPts val="0"/>
                        </a:spcAft>
                      </a:pPr>
                      <a:r>
                        <a:rPr lang="nl-BE" sz="1400">
                          <a:effectLst/>
                        </a:rPr>
                        <a:t>https://www.gcloud.belgium.be/rest/#caching</a:t>
                      </a: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extLst>
                  <a:ext uri="{0D108BD9-81ED-4DB2-BD59-A6C34878D82A}">
                    <a16:rowId xmlns:a16="http://schemas.microsoft.com/office/drawing/2014/main" val="2455653663"/>
                  </a:ext>
                </a:extLst>
              </a:tr>
              <a:tr h="763584">
                <a:tc>
                  <a:txBody>
                    <a:bodyPr/>
                    <a:lstStyle/>
                    <a:p>
                      <a:pPr marR="0" algn="l" rtl="0">
                        <a:spcBef>
                          <a:spcPts val="0"/>
                        </a:spcBef>
                        <a:spcAft>
                          <a:spcPts val="0"/>
                        </a:spcAft>
                      </a:pPr>
                      <a:r>
                        <a:rPr lang="nl-BE" sz="1400">
                          <a:effectLst/>
                        </a:rPr>
                        <a:t>beschrijving</a:t>
                      </a:r>
                      <a:endParaRPr lang="nl-BE">
                        <a:effectLst/>
                      </a:endParaRPr>
                    </a:p>
                  </a:txBody>
                  <a:tcPr marL="0" marR="0" marT="0" marB="0" anchor="ctr"/>
                </a:tc>
                <a:tc>
                  <a:txBody>
                    <a:bodyPr/>
                    <a:lstStyle/>
                    <a:p>
                      <a:pPr marR="0" algn="l" rtl="0">
                        <a:spcBef>
                          <a:spcPts val="0"/>
                        </a:spcBef>
                        <a:spcAft>
                          <a:spcPts val="0"/>
                        </a:spcAft>
                      </a:pPr>
                      <a:r>
                        <a:rPr lang="nl-NL" sz="1400">
                          <a:effectLst/>
                        </a:rPr>
                        <a:t>Beknopte beschrijving van gedrag headers </a:t>
                      </a:r>
                      <a:endParaRPr lang="nl-NL">
                        <a:effectLst/>
                      </a:endParaRPr>
                    </a:p>
                  </a:txBody>
                  <a:tcPr marL="0" marR="0" marT="0" marB="0" anchor="ctr"/>
                </a:tc>
                <a:tc>
                  <a:txBody>
                    <a:bodyPr/>
                    <a:lstStyle/>
                    <a:p>
                      <a:pPr marR="0" algn="l" rtl="0">
                        <a:spcBef>
                          <a:spcPts val="0"/>
                        </a:spcBef>
                        <a:spcAft>
                          <a:spcPts val="0"/>
                        </a:spcAft>
                      </a:pPr>
                      <a:r>
                        <a:rPr lang="nl-BE" sz="1400">
                          <a:effectLst/>
                        </a:rPr>
                        <a:t>Uitgebreide beschrijving + impact headers</a:t>
                      </a:r>
                      <a:endParaRPr lang="nl-BE">
                        <a:effectLst/>
                      </a:endParaRPr>
                    </a:p>
                  </a:txBody>
                  <a:tcPr marL="0" marR="0" marT="0" marB="0" anchor="ctr"/>
                </a:tc>
                <a:tc>
                  <a:txBody>
                    <a:bodyPr/>
                    <a:lstStyle/>
                    <a:p>
                      <a:pPr marR="0" algn="l" rtl="0">
                        <a:spcBef>
                          <a:spcPts val="0"/>
                        </a:spcBef>
                        <a:spcAft>
                          <a:spcPts val="0"/>
                        </a:spcAft>
                      </a:pPr>
                      <a:endParaRPr lang="nl-BE">
                        <a:effectLst/>
                      </a:endParaRPr>
                    </a:p>
                  </a:txBody>
                  <a:tcPr marL="0" marR="0" marT="0" marB="0" anchor="ctr"/>
                </a:tc>
                <a:extLst>
                  <a:ext uri="{0D108BD9-81ED-4DB2-BD59-A6C34878D82A}">
                    <a16:rowId xmlns:a16="http://schemas.microsoft.com/office/drawing/2014/main" val="2556004959"/>
                  </a:ext>
                </a:extLst>
              </a:tr>
            </a:tbl>
          </a:graphicData>
        </a:graphic>
      </p:graphicFrame>
    </p:spTree>
    <p:extLst>
      <p:ext uri="{BB962C8B-B14F-4D97-AF65-F5344CB8AC3E}">
        <p14:creationId xmlns:p14="http://schemas.microsoft.com/office/powerpoint/2010/main" val="1140960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47</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Langdurige operaties</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3" name="Table 2">
            <a:extLst>
              <a:ext uri="{FF2B5EF4-FFF2-40B4-BE49-F238E27FC236}">
                <a16:creationId xmlns:a16="http://schemas.microsoft.com/office/drawing/2014/main" id="{60A22478-10C0-4BC9-8718-36AC8B008D62}"/>
              </a:ext>
            </a:extLst>
          </p:cNvPr>
          <p:cNvGraphicFramePr>
            <a:graphicFrameLocks noGrp="1"/>
          </p:cNvGraphicFramePr>
          <p:nvPr>
            <p:extLst>
              <p:ext uri="{D42A27DB-BD31-4B8C-83A1-F6EECF244321}">
                <p14:modId xmlns:p14="http://schemas.microsoft.com/office/powerpoint/2010/main" val="3429277256"/>
              </p:ext>
            </p:extLst>
          </p:nvPr>
        </p:nvGraphicFramePr>
        <p:xfrm>
          <a:off x="572407" y="1196140"/>
          <a:ext cx="8343900" cy="3013202"/>
        </p:xfrm>
        <a:graphic>
          <a:graphicData uri="http://schemas.openxmlformats.org/drawingml/2006/table">
            <a:tbl>
              <a:tblPr firstRow="1" bandRow="1">
                <a:tableStyleId>{69C7853C-536D-4A76-A0AE-DD22124D55A5}</a:tableStyleId>
              </a:tblPr>
              <a:tblGrid>
                <a:gridCol w="1696635">
                  <a:extLst>
                    <a:ext uri="{9D8B030D-6E8A-4147-A177-3AD203B41FA5}">
                      <a16:colId xmlns:a16="http://schemas.microsoft.com/office/drawing/2014/main" val="857405477"/>
                    </a:ext>
                  </a:extLst>
                </a:gridCol>
                <a:gridCol w="747026">
                  <a:extLst>
                    <a:ext uri="{9D8B030D-6E8A-4147-A177-3AD203B41FA5}">
                      <a16:colId xmlns:a16="http://schemas.microsoft.com/office/drawing/2014/main" val="1835427535"/>
                    </a:ext>
                  </a:extLst>
                </a:gridCol>
                <a:gridCol w="2291724">
                  <a:extLst>
                    <a:ext uri="{9D8B030D-6E8A-4147-A177-3AD203B41FA5}">
                      <a16:colId xmlns:a16="http://schemas.microsoft.com/office/drawing/2014/main" val="352881694"/>
                    </a:ext>
                  </a:extLst>
                </a:gridCol>
                <a:gridCol w="3608515">
                  <a:extLst>
                    <a:ext uri="{9D8B030D-6E8A-4147-A177-3AD203B41FA5}">
                      <a16:colId xmlns:a16="http://schemas.microsoft.com/office/drawing/2014/main" val="2683637047"/>
                    </a:ext>
                  </a:extLst>
                </a:gridCol>
              </a:tblGrid>
              <a:tr h="370840">
                <a:tc>
                  <a:txBody>
                    <a:bodyPr/>
                    <a:lstStyle/>
                    <a:p>
                      <a:pPr marR="0" algn="l" rtl="0">
                        <a:spcBef>
                          <a:spcPts val="0"/>
                        </a:spcBef>
                        <a:spcAft>
                          <a:spcPts val="0"/>
                        </a:spcAft>
                      </a:pPr>
                      <a:r>
                        <a:rPr lang="nl-BE" sz="1200">
                          <a:effectLst/>
                        </a:rPr>
                        <a:t>Topic</a:t>
                      </a:r>
                    </a:p>
                  </a:txBody>
                  <a:tcPr marL="0" marR="0" marT="0" marB="0" anchor="ctr"/>
                </a:tc>
                <a:tc>
                  <a:txBody>
                    <a:bodyPr/>
                    <a:lstStyle/>
                    <a:p>
                      <a:pPr marR="0" algn="l" rtl="0">
                        <a:spcBef>
                          <a:spcPts val="0"/>
                        </a:spcBef>
                        <a:spcAft>
                          <a:spcPts val="0"/>
                        </a:spcAft>
                      </a:pPr>
                      <a:r>
                        <a:rPr lang="nl-BE" sz="1200">
                          <a:effectLst/>
                        </a:rPr>
                        <a:t>IV</a:t>
                      </a:r>
                    </a:p>
                  </a:txBody>
                  <a:tcPr marL="0" marR="0" marT="0" marB="0" anchor="ctr"/>
                </a:tc>
                <a:tc>
                  <a:txBody>
                    <a:bodyPr/>
                    <a:lstStyle/>
                    <a:p>
                      <a:pPr marR="0" algn="l" rtl="0">
                        <a:spcBef>
                          <a:spcPts val="0"/>
                        </a:spcBef>
                        <a:spcAft>
                          <a:spcPts val="0"/>
                        </a:spcAft>
                      </a:pPr>
                      <a:r>
                        <a:rPr lang="nl-BE" sz="1200">
                          <a:effectLst/>
                        </a:rPr>
                        <a:t>Gcloud</a:t>
                      </a:r>
                    </a:p>
                  </a:txBody>
                  <a:tcPr marL="0" marR="0" marT="0" marB="0" anchor="ctr"/>
                </a:tc>
                <a:tc>
                  <a:txBody>
                    <a:bodyPr/>
                    <a:lstStyle/>
                    <a:p>
                      <a:pPr marR="0" algn="l" rtl="0">
                        <a:spcBef>
                          <a:spcPts val="0"/>
                        </a:spcBef>
                        <a:spcAft>
                          <a:spcPts val="0"/>
                        </a:spcAft>
                      </a:pPr>
                      <a:r>
                        <a:rPr lang="nl-BE" sz="1200">
                          <a:effectLst/>
                        </a:rPr>
                        <a:t>Digipolis Antwerpen</a:t>
                      </a:r>
                    </a:p>
                  </a:txBody>
                  <a:tcPr marL="0" marR="0" marT="0" marB="0" anchor="ctr"/>
                </a:tc>
                <a:extLst>
                  <a:ext uri="{0D108BD9-81ED-4DB2-BD59-A6C34878D82A}">
                    <a16:rowId xmlns:a16="http://schemas.microsoft.com/office/drawing/2014/main" val="1379589605"/>
                  </a:ext>
                </a:extLst>
              </a:tr>
              <a:tr h="370840">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https://www.gcloud.belgium.be/rest/#long-running-tasks</a:t>
                      </a:r>
                    </a:p>
                  </a:txBody>
                  <a:tcPr marL="0" marR="0" marT="0" marB="0" anchor="ctr"/>
                </a:tc>
                <a:tc>
                  <a:txBody>
                    <a:bodyPr/>
                    <a:lstStyle/>
                    <a:p>
                      <a:pPr marR="0" algn="l" rtl="0">
                        <a:spcBef>
                          <a:spcPts val="0"/>
                        </a:spcBef>
                        <a:spcAft>
                          <a:spcPts val="0"/>
                        </a:spcAft>
                      </a:pPr>
                      <a:r>
                        <a:rPr lang="nl-BE" sz="1200">
                          <a:effectLst/>
                        </a:rPr>
                        <a:t>https://github.com/digipolisantwerpdocumentation/api-requirements#langdurende-operaties-1</a:t>
                      </a:r>
                    </a:p>
                  </a:txBody>
                  <a:tcPr marL="0" marR="0" marT="0" marB="0" anchor="ctr"/>
                </a:tc>
                <a:extLst>
                  <a:ext uri="{0D108BD9-81ED-4DB2-BD59-A6C34878D82A}">
                    <a16:rowId xmlns:a16="http://schemas.microsoft.com/office/drawing/2014/main" val="859004265"/>
                  </a:ext>
                </a:extLst>
              </a:tr>
              <a:tr h="513334">
                <a:tc>
                  <a:txBody>
                    <a:bodyPr/>
                    <a:lstStyle/>
                    <a:p>
                      <a:pPr marR="0" algn="l" rtl="0">
                        <a:spcBef>
                          <a:spcPts val="0"/>
                        </a:spcBef>
                        <a:spcAft>
                          <a:spcPts val="0"/>
                        </a:spcAft>
                      </a:pPr>
                      <a:r>
                        <a:rPr lang="nl-BE" sz="1200">
                          <a:effectLst/>
                        </a:rPr>
                        <a:t>beschrijving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Treat as resource</a:t>
                      </a:r>
                    </a:p>
                  </a:txBody>
                  <a:tcPr marL="0" marR="0" marT="0" marB="0" anchor="ctr"/>
                </a:tc>
                <a:tc>
                  <a:txBody>
                    <a:bodyPr/>
                    <a:lstStyle/>
                    <a:p>
                      <a:pPr marR="0" algn="l" rtl="0">
                        <a:spcBef>
                          <a:spcPts val="0"/>
                        </a:spcBef>
                        <a:spcAft>
                          <a:spcPts val="0"/>
                        </a:spcAft>
                      </a:pPr>
                      <a:r>
                        <a:rPr lang="nl-BE" sz="1200">
                          <a:effectLst/>
                        </a:rPr>
                        <a:t>Treat as resource</a:t>
                      </a:r>
                    </a:p>
                  </a:txBody>
                  <a:tcPr marL="0" marR="0" marT="0" marB="0" anchor="ctr"/>
                </a:tc>
                <a:extLst>
                  <a:ext uri="{0D108BD9-81ED-4DB2-BD59-A6C34878D82A}">
                    <a16:rowId xmlns:a16="http://schemas.microsoft.com/office/drawing/2014/main" val="822769272"/>
                  </a:ext>
                </a:extLst>
              </a:tr>
              <a:tr h="513334">
                <a:tc>
                  <a:txBody>
                    <a:bodyPr/>
                    <a:lstStyle/>
                    <a:p>
                      <a:pPr marR="0" algn="l" rtl="0">
                        <a:spcBef>
                          <a:spcPts val="0"/>
                        </a:spcBef>
                        <a:spcAft>
                          <a:spcPts val="0"/>
                        </a:spcAft>
                      </a:pPr>
                      <a:r>
                        <a:rPr lang="nl-BE" sz="1200">
                          <a:effectLst/>
                        </a:rPr>
                        <a:t>Reserved keyword (implicit)</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/tasks</a:t>
                      </a:r>
                    </a:p>
                  </a:txBody>
                  <a:tcPr marL="0" marR="0" marT="0" marB="0" anchor="ctr"/>
                </a:tc>
                <a:tc>
                  <a:txBody>
                    <a:bodyPr/>
                    <a:lstStyle/>
                    <a:p>
                      <a:pPr marR="0" algn="l" rtl="0">
                        <a:spcBef>
                          <a:spcPts val="0"/>
                        </a:spcBef>
                        <a:spcAft>
                          <a:spcPts val="0"/>
                        </a:spcAft>
                      </a:pPr>
                      <a:r>
                        <a:rPr lang="nl-BE" sz="1200">
                          <a:effectLst/>
                        </a:rPr>
                        <a:t>/tasks</a:t>
                      </a:r>
                    </a:p>
                  </a:txBody>
                  <a:tcPr marL="0" marR="0" marT="0" marB="0" anchor="ctr"/>
                </a:tc>
                <a:extLst>
                  <a:ext uri="{0D108BD9-81ED-4DB2-BD59-A6C34878D82A}">
                    <a16:rowId xmlns:a16="http://schemas.microsoft.com/office/drawing/2014/main" val="3656623539"/>
                  </a:ext>
                </a:extLst>
              </a:tr>
              <a:tr h="513334">
                <a:tc>
                  <a:txBody>
                    <a:bodyPr/>
                    <a:lstStyle/>
                    <a:p>
                      <a:pPr marR="0" algn="l" rtl="0">
                        <a:spcBef>
                          <a:spcPts val="0"/>
                        </a:spcBef>
                        <a:spcAft>
                          <a:spcPts val="0"/>
                        </a:spcAft>
                      </a:pPr>
                      <a:r>
                        <a:rPr lang="nl-BE" sz="1200">
                          <a:effectLst/>
                        </a:rPr>
                        <a:t>Proces beschreven</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nl-BE" sz="1200">
                          <a:effectLst/>
                        </a:rPr>
                        <a:t>3 stappen</a:t>
                      </a:r>
                    </a:p>
                  </a:txBody>
                  <a:tcPr marL="0" marR="0" marT="0" marB="0" anchor="ctr"/>
                </a:tc>
                <a:tc>
                  <a:txBody>
                    <a:bodyPr/>
                    <a:lstStyle/>
                    <a:p>
                      <a:pPr marR="0" algn="l" rtl="0">
                        <a:spcBef>
                          <a:spcPts val="0"/>
                        </a:spcBef>
                        <a:spcAft>
                          <a:spcPts val="0"/>
                        </a:spcAft>
                      </a:pPr>
                      <a:r>
                        <a:rPr lang="nl-BE" sz="1200">
                          <a:effectLst/>
                        </a:rPr>
                        <a:t>5 stappen</a:t>
                      </a:r>
                    </a:p>
                  </a:txBody>
                  <a:tcPr marL="0" marR="0" marT="0" marB="0" anchor="ctr"/>
                </a:tc>
                <a:extLst>
                  <a:ext uri="{0D108BD9-81ED-4DB2-BD59-A6C34878D82A}">
                    <a16:rowId xmlns:a16="http://schemas.microsoft.com/office/drawing/2014/main" val="857536163"/>
                  </a:ext>
                </a:extLst>
              </a:tr>
              <a:tr h="513334">
                <a:tc>
                  <a:txBody>
                    <a:bodyPr/>
                    <a:lstStyle/>
                    <a:p>
                      <a:pPr marR="0" algn="l" rtl="0">
                        <a:spcBef>
                          <a:spcPts val="0"/>
                        </a:spcBef>
                        <a:spcAft>
                          <a:spcPts val="0"/>
                        </a:spcAft>
                      </a:pPr>
                      <a:r>
                        <a:rPr lang="nl-BE" sz="1200">
                          <a:effectLst/>
                        </a:rPr>
                        <a:t>Verschil in beschreven proces gedrag</a:t>
                      </a:r>
                    </a:p>
                  </a:txBody>
                  <a:tcPr marL="0" marR="0" marT="0" marB="0" anchor="ctr"/>
                </a:tc>
                <a:tc>
                  <a:txBody>
                    <a:bodyPr/>
                    <a:lstStyle/>
                    <a:p>
                      <a:pPr marR="0" algn="l" rtl="0">
                        <a:spcBef>
                          <a:spcPts val="0"/>
                        </a:spcBef>
                        <a:spcAft>
                          <a:spcPts val="0"/>
                        </a:spcAft>
                      </a:pPr>
                      <a:endParaRPr lang="nl-BE" sz="1200">
                        <a:effectLst/>
                      </a:endParaRPr>
                    </a:p>
                  </a:txBody>
                  <a:tcPr marL="0" marR="0" marT="0" marB="0" anchor="ctr"/>
                </a:tc>
                <a:tc>
                  <a:txBody>
                    <a:bodyPr/>
                    <a:lstStyle/>
                    <a:p>
                      <a:pPr marR="0" algn="l" rtl="0">
                        <a:spcBef>
                          <a:spcPts val="0"/>
                        </a:spcBef>
                        <a:spcAft>
                          <a:spcPts val="0"/>
                        </a:spcAft>
                      </a:pPr>
                      <a:r>
                        <a:rPr lang="en-US" sz="1200">
                          <a:effectLst/>
                        </a:rPr>
                        <a:t>Failure: status 200 OK with a representation of the task’s status, including the reason of the failure</a:t>
                      </a:r>
                    </a:p>
                  </a:txBody>
                  <a:tcPr marL="0" marR="0" marT="0" marB="0" anchor="ctr"/>
                </a:tc>
                <a:tc>
                  <a:txBody>
                    <a:bodyPr/>
                    <a:lstStyle/>
                    <a:p>
                      <a:pPr marR="0" algn="l" rtl="0">
                        <a:spcBef>
                          <a:spcPts val="0"/>
                        </a:spcBef>
                        <a:spcAft>
                          <a:spcPts val="0"/>
                        </a:spcAft>
                      </a:pPr>
                      <a:r>
                        <a:rPr lang="nl-NL" sz="1200">
                          <a:effectLst/>
                        </a:rPr>
                        <a:t>Wanneer er een fout is gebeurd bij het uitvoeren van de taak, krijg je een error response met de details van het probleem en de toepasselijke statuscode.</a:t>
                      </a:r>
                    </a:p>
                  </a:txBody>
                  <a:tcPr marL="0" marR="0" marT="0" marB="0" anchor="ctr"/>
                </a:tc>
                <a:extLst>
                  <a:ext uri="{0D108BD9-81ED-4DB2-BD59-A6C34878D82A}">
                    <a16:rowId xmlns:a16="http://schemas.microsoft.com/office/drawing/2014/main" val="968426791"/>
                  </a:ext>
                </a:extLst>
              </a:tr>
            </a:tbl>
          </a:graphicData>
        </a:graphic>
      </p:graphicFrame>
    </p:spTree>
    <p:extLst>
      <p:ext uri="{BB962C8B-B14F-4D97-AF65-F5344CB8AC3E}">
        <p14:creationId xmlns:p14="http://schemas.microsoft.com/office/powerpoint/2010/main" val="920829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138B1A-B853-4E23-8801-2BB66D8E11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48</a:t>
            </a:fld>
            <a:endParaRPr lang="en-US"/>
          </a:p>
        </p:txBody>
      </p:sp>
      <p:sp>
        <p:nvSpPr>
          <p:cNvPr id="7" name="Google Shape;358;p59">
            <a:extLst>
              <a:ext uri="{FF2B5EF4-FFF2-40B4-BE49-F238E27FC236}">
                <a16:creationId xmlns:a16="http://schemas.microsoft.com/office/drawing/2014/main" id="{4289E134-7B16-4F14-8DA8-2AF0812957B1}"/>
              </a:ext>
            </a:extLst>
          </p:cNvPr>
          <p:cNvSpPr txBox="1">
            <a:spLocks/>
          </p:cNvSpPr>
          <p:nvPr/>
        </p:nvSpPr>
        <p:spPr>
          <a:xfrm>
            <a:off x="576234" y="-171978"/>
            <a:ext cx="8361362"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a:solidFill>
                  <a:srgbClr val="373636"/>
                </a:solidFill>
                <a:latin typeface="FlandersArtSans-Regular"/>
              </a:rPr>
              <a:t>Relatie met semantiek</a:t>
            </a:r>
            <a:r>
              <a:rPr lang="en-US" sz="6600" b="1">
                <a:solidFill>
                  <a:srgbClr val="FFE615"/>
                </a:solidFill>
                <a:latin typeface="FlandersArtSans-Regular"/>
              </a:rPr>
              <a:t>.</a:t>
            </a:r>
            <a:endParaRPr lang="en-US" sz="6600">
              <a:latin typeface="FlandersArtSans-Regular"/>
            </a:endParaRPr>
          </a:p>
        </p:txBody>
      </p:sp>
      <p:sp>
        <p:nvSpPr>
          <p:cNvPr id="5" name="Text Placeholder 4">
            <a:extLst>
              <a:ext uri="{FF2B5EF4-FFF2-40B4-BE49-F238E27FC236}">
                <a16:creationId xmlns:a16="http://schemas.microsoft.com/office/drawing/2014/main" id="{B85EB928-EFAA-47EC-8CAB-F42E51BE9E7D}"/>
              </a:ext>
            </a:extLst>
          </p:cNvPr>
          <p:cNvSpPr>
            <a:spLocks noGrp="1"/>
          </p:cNvSpPr>
          <p:nvPr>
            <p:ph type="body" idx="1"/>
          </p:nvPr>
        </p:nvSpPr>
        <p:spPr/>
        <p:txBody>
          <a:bodyPr/>
          <a:lstStyle/>
          <a:p>
            <a:endParaRPr lang="en-US"/>
          </a:p>
        </p:txBody>
      </p:sp>
      <p:graphicFrame>
        <p:nvGraphicFramePr>
          <p:cNvPr id="6" name="Table 5">
            <a:extLst>
              <a:ext uri="{FF2B5EF4-FFF2-40B4-BE49-F238E27FC236}">
                <a16:creationId xmlns:a16="http://schemas.microsoft.com/office/drawing/2014/main" id="{316D3E43-2DEE-488E-9395-F092C4EE7617}"/>
              </a:ext>
            </a:extLst>
          </p:cNvPr>
          <p:cNvGraphicFramePr>
            <a:graphicFrameLocks noGrp="1"/>
          </p:cNvGraphicFramePr>
          <p:nvPr>
            <p:extLst>
              <p:ext uri="{D42A27DB-BD31-4B8C-83A1-F6EECF244321}">
                <p14:modId xmlns:p14="http://schemas.microsoft.com/office/powerpoint/2010/main" val="486404136"/>
              </p:ext>
            </p:extLst>
          </p:nvPr>
        </p:nvGraphicFramePr>
        <p:xfrm>
          <a:off x="644071" y="1293767"/>
          <a:ext cx="8128000" cy="3281680"/>
        </p:xfrm>
        <a:graphic>
          <a:graphicData uri="http://schemas.openxmlformats.org/drawingml/2006/table">
            <a:tbl>
              <a:tblPr firstRow="1" bandRow="1">
                <a:tableStyleId>{69C7853C-536D-4A76-A0AE-DD22124D55A5}</a:tableStyleId>
              </a:tblPr>
              <a:tblGrid>
                <a:gridCol w="1231900">
                  <a:extLst>
                    <a:ext uri="{9D8B030D-6E8A-4147-A177-3AD203B41FA5}">
                      <a16:colId xmlns:a16="http://schemas.microsoft.com/office/drawing/2014/main" val="1260741183"/>
                    </a:ext>
                  </a:extLst>
                </a:gridCol>
                <a:gridCol w="2451100">
                  <a:extLst>
                    <a:ext uri="{9D8B030D-6E8A-4147-A177-3AD203B41FA5}">
                      <a16:colId xmlns:a16="http://schemas.microsoft.com/office/drawing/2014/main" val="3297399310"/>
                    </a:ext>
                  </a:extLst>
                </a:gridCol>
                <a:gridCol w="1841500">
                  <a:extLst>
                    <a:ext uri="{9D8B030D-6E8A-4147-A177-3AD203B41FA5}">
                      <a16:colId xmlns:a16="http://schemas.microsoft.com/office/drawing/2014/main" val="3505872657"/>
                    </a:ext>
                  </a:extLst>
                </a:gridCol>
                <a:gridCol w="2603500">
                  <a:extLst>
                    <a:ext uri="{9D8B030D-6E8A-4147-A177-3AD203B41FA5}">
                      <a16:colId xmlns:a16="http://schemas.microsoft.com/office/drawing/2014/main" val="3181257114"/>
                    </a:ext>
                  </a:extLst>
                </a:gridCol>
              </a:tblGrid>
              <a:tr h="370840">
                <a:tc>
                  <a:txBody>
                    <a:bodyPr/>
                    <a:lstStyle/>
                    <a:p>
                      <a:pPr marR="0" algn="l" rtl="0">
                        <a:spcBef>
                          <a:spcPts val="0"/>
                        </a:spcBef>
                        <a:spcAft>
                          <a:spcPts val="0"/>
                        </a:spcAft>
                      </a:pPr>
                      <a:r>
                        <a:rPr lang="nl-BE" sz="1400">
                          <a:effectLst/>
                        </a:rPr>
                        <a:t>Topic</a:t>
                      </a:r>
                    </a:p>
                  </a:txBody>
                  <a:tcPr marL="0" marR="0" marT="0" marB="0" anchor="ctr"/>
                </a:tc>
                <a:tc>
                  <a:txBody>
                    <a:bodyPr/>
                    <a:lstStyle/>
                    <a:p>
                      <a:pPr marR="0" algn="l" rtl="0">
                        <a:spcBef>
                          <a:spcPts val="0"/>
                        </a:spcBef>
                        <a:spcAft>
                          <a:spcPts val="0"/>
                        </a:spcAft>
                      </a:pPr>
                      <a:r>
                        <a:rPr lang="nl-BE" sz="1400">
                          <a:effectLst/>
                        </a:rPr>
                        <a:t>IV</a:t>
                      </a:r>
                    </a:p>
                  </a:txBody>
                  <a:tcPr marL="0" marR="0" marT="0" marB="0" anchor="ctr"/>
                </a:tc>
                <a:tc>
                  <a:txBody>
                    <a:bodyPr/>
                    <a:lstStyle/>
                    <a:p>
                      <a:pPr marR="0" algn="l" rtl="0">
                        <a:spcBef>
                          <a:spcPts val="0"/>
                        </a:spcBef>
                        <a:spcAft>
                          <a:spcPts val="0"/>
                        </a:spcAft>
                      </a:pPr>
                      <a:r>
                        <a:rPr lang="nl-BE" sz="1400">
                          <a:effectLst/>
                        </a:rPr>
                        <a:t>Gcloud</a:t>
                      </a:r>
                    </a:p>
                  </a:txBody>
                  <a:tcPr marL="0" marR="0" marT="0" marB="0" anchor="ctr"/>
                </a:tc>
                <a:tc>
                  <a:txBody>
                    <a:bodyPr/>
                    <a:lstStyle/>
                    <a:p>
                      <a:pPr marR="0" algn="l" rtl="0">
                        <a:spcBef>
                          <a:spcPts val="0"/>
                        </a:spcBef>
                        <a:spcAft>
                          <a:spcPts val="0"/>
                        </a:spcAft>
                      </a:pPr>
                      <a:r>
                        <a:rPr lang="nl-BE" sz="1400">
                          <a:effectLst/>
                        </a:rPr>
                        <a:t>Digipolis Antwerpen</a:t>
                      </a:r>
                    </a:p>
                  </a:txBody>
                  <a:tcPr marL="0" marR="0" marT="0" marB="0" anchor="ctr"/>
                </a:tc>
                <a:extLst>
                  <a:ext uri="{0D108BD9-81ED-4DB2-BD59-A6C34878D82A}">
                    <a16:rowId xmlns:a16="http://schemas.microsoft.com/office/drawing/2014/main" val="2637720263"/>
                  </a:ext>
                </a:extLst>
              </a:tr>
              <a:tr h="370840">
                <a:tc>
                  <a:txBody>
                    <a:bodyPr/>
                    <a:lstStyle/>
                    <a:p>
                      <a:pPr marR="0" algn="l" rtl="0">
                        <a:spcBef>
                          <a:spcPts val="0"/>
                        </a:spcBef>
                        <a:spcAft>
                          <a:spcPts val="0"/>
                        </a:spcAft>
                      </a:pPr>
                      <a:r>
                        <a:rPr lang="nl-BE" sz="1400">
                          <a:effectLst/>
                        </a:rPr>
                        <a:t>beschrijving</a:t>
                      </a:r>
                    </a:p>
                  </a:txBody>
                  <a:tcPr marL="0" marR="0" marT="0" marB="0" anchor="ctr"/>
                </a:tc>
                <a:tc>
                  <a:txBody>
                    <a:bodyPr/>
                    <a:lstStyle/>
                    <a:p>
                      <a:pPr marR="0" algn="l" rtl="0">
                        <a:spcBef>
                          <a:spcPts val="0"/>
                        </a:spcBef>
                        <a:spcAft>
                          <a:spcPts val="0"/>
                        </a:spcAft>
                      </a:pPr>
                      <a:r>
                        <a:rPr lang="en-US" sz="1100">
                          <a:effectLst/>
                        </a:rPr>
                        <a:t>Semantische interoperabiliteit richtlijnen /1 </a:t>
                      </a:r>
                    </a:p>
                  </a:txBody>
                  <a:tcPr marL="0" marR="0" marT="0" marB="0" anchor="ctr"/>
                </a:tc>
                <a:tc>
                  <a:txBody>
                    <a:bodyPr/>
                    <a:lstStyle/>
                    <a:p>
                      <a:pPr marR="0" algn="l" rtl="0">
                        <a:spcBef>
                          <a:spcPts val="0"/>
                        </a:spcBef>
                        <a:spcAft>
                          <a:spcPts val="0"/>
                        </a:spcAft>
                      </a:pPr>
                      <a:r>
                        <a:rPr lang="nl-BE" sz="1100">
                          <a:effectLst/>
                        </a:rPr>
                        <a:t>https://www.gcloud.belgium.be/rest/#long-running-tasks</a:t>
                      </a:r>
                    </a:p>
                  </a:txBody>
                  <a:tcPr marL="0" marR="0" marT="0" marB="0" anchor="ctr"/>
                </a:tc>
                <a:tc>
                  <a:txBody>
                    <a:bodyPr/>
                    <a:lstStyle/>
                    <a:p>
                      <a:pPr marR="0" algn="l" rtl="0">
                        <a:spcBef>
                          <a:spcPts val="0"/>
                        </a:spcBef>
                        <a:spcAft>
                          <a:spcPts val="0"/>
                        </a:spcAft>
                      </a:pPr>
                      <a:r>
                        <a:rPr lang="nl-BE" sz="1100">
                          <a:effectLst/>
                        </a:rPr>
                        <a:t>https://github.com/digipolisantwerpdocumentation/api-requirements#langdurende-operaties-1</a:t>
                      </a:r>
                    </a:p>
                  </a:txBody>
                  <a:tcPr marL="0" marR="0" marT="0" marB="0" anchor="ctr"/>
                </a:tc>
                <a:extLst>
                  <a:ext uri="{0D108BD9-81ED-4DB2-BD59-A6C34878D82A}">
                    <a16:rowId xmlns:a16="http://schemas.microsoft.com/office/drawing/2014/main" val="3878762646"/>
                  </a:ext>
                </a:extLst>
              </a:tr>
              <a:tr h="513334">
                <a:tc>
                  <a:txBody>
                    <a:bodyPr/>
                    <a:lstStyle/>
                    <a:p>
                      <a:pPr marR="0" algn="l" rtl="0">
                        <a:spcBef>
                          <a:spcPts val="0"/>
                        </a:spcBef>
                        <a:spcAft>
                          <a:spcPts val="0"/>
                        </a:spcAft>
                      </a:pPr>
                      <a:r>
                        <a:rPr lang="nl-BE" sz="1400">
                          <a:effectLst/>
                        </a:rPr>
                        <a:t>beschrijving</a:t>
                      </a:r>
                    </a:p>
                  </a:txBody>
                  <a:tcPr marL="0" marR="0" marT="0" marB="0" anchor="ctr"/>
                </a:tc>
                <a:tc>
                  <a:txBody>
                    <a:bodyPr/>
                    <a:lstStyle/>
                    <a:p>
                      <a:pPr marR="0" algn="l" rtl="0">
                        <a:spcBef>
                          <a:spcPts val="0"/>
                        </a:spcBef>
                        <a:spcAft>
                          <a:spcPts val="0"/>
                        </a:spcAft>
                      </a:pPr>
                      <a:r>
                        <a:rPr lang="nl-NL" sz="1400">
                          <a:effectLst/>
                        </a:rPr>
                        <a:t>Het informatiemodel en de gebruikte nomenclatuur dient in lijn te zijn met de OSLO² semantiek voor wat betreft de OSLO²-governed entiteiten</a:t>
                      </a:r>
                    </a:p>
                  </a:txBody>
                  <a:tcPr marL="0" marR="0" marT="0" marB="0" anchor="ctr"/>
                </a:tc>
                <a:tc>
                  <a:txBody>
                    <a:bodyPr/>
                    <a:lstStyle/>
                    <a:p>
                      <a:pPr marR="0" algn="l" rtl="0">
                        <a:spcBef>
                          <a:spcPts val="0"/>
                        </a:spcBef>
                        <a:spcAft>
                          <a:spcPts val="0"/>
                        </a:spcAft>
                      </a:pPr>
                      <a:r>
                        <a:rPr lang="nl-BE" sz="1400">
                          <a:effectLst/>
                        </a:rPr>
                        <a:t>Geen expliciete beschrijving</a:t>
                      </a:r>
                    </a:p>
                  </a:txBody>
                  <a:tcPr marL="0" marR="0" marT="0" marB="0" anchor="ctr"/>
                </a:tc>
                <a:tc>
                  <a:txBody>
                    <a:bodyPr/>
                    <a:lstStyle/>
                    <a:p>
                      <a:pPr marL="0" marR="0" indent="0" algn="l" rtl="0" eaLnBrk="1" fontAlgn="auto" latinLnBrk="0" hangingPunct="1">
                        <a:spcBef>
                          <a:spcPts val="0"/>
                        </a:spcBef>
                        <a:spcAft>
                          <a:spcPts val="0"/>
                        </a:spcAft>
                      </a:pPr>
                      <a:r>
                        <a:rPr lang="nl-BE" sz="1400">
                          <a:effectLst/>
                        </a:rPr>
                        <a:t>Geen expliciete beschrijving</a:t>
                      </a:r>
                    </a:p>
                  </a:txBody>
                  <a:tcPr marL="0" marR="0" marT="0" marB="0" anchor="ctr"/>
                </a:tc>
                <a:extLst>
                  <a:ext uri="{0D108BD9-81ED-4DB2-BD59-A6C34878D82A}">
                    <a16:rowId xmlns:a16="http://schemas.microsoft.com/office/drawing/2014/main" val="3014055525"/>
                  </a:ext>
                </a:extLst>
              </a:tr>
              <a:tr h="513334">
                <a:tc>
                  <a:txBody>
                    <a:bodyPr/>
                    <a:lstStyle/>
                    <a:p>
                      <a:pPr marR="0" algn="l" rtl="0">
                        <a:spcBef>
                          <a:spcPts val="0"/>
                        </a:spcBef>
                        <a:spcAft>
                          <a:spcPts val="0"/>
                        </a:spcAft>
                      </a:pPr>
                      <a:r>
                        <a:rPr lang="nl-BE" sz="1400">
                          <a:effectLst/>
                        </a:rPr>
                        <a:t>hints</a:t>
                      </a:r>
                    </a:p>
                  </a:txBody>
                  <a:tcPr marL="0" marR="0" marT="0" marB="0" anchor="ctr"/>
                </a:tc>
                <a:tc>
                  <a:txBody>
                    <a:bodyPr/>
                    <a:lstStyle/>
                    <a:p>
                      <a:pPr marR="0" algn="l" rtl="0">
                        <a:spcBef>
                          <a:spcPts val="0"/>
                        </a:spcBef>
                        <a:spcAft>
                          <a:spcPts val="0"/>
                        </a:spcAft>
                      </a:pPr>
                      <a:endParaRPr lang="nl-BE" sz="1400">
                        <a:effectLst/>
                      </a:endParaRPr>
                    </a:p>
                  </a:txBody>
                  <a:tcPr marL="0" marR="0" marT="0" marB="0" anchor="ctr"/>
                </a:tc>
                <a:tc>
                  <a:txBody>
                    <a:bodyPr/>
                    <a:lstStyle/>
                    <a:p>
                      <a:pPr marR="0" algn="l" rtl="0">
                        <a:spcBef>
                          <a:spcPts val="0"/>
                        </a:spcBef>
                        <a:spcAft>
                          <a:spcPts val="0"/>
                        </a:spcAft>
                      </a:pPr>
                      <a:r>
                        <a:rPr lang="en-US" sz="1100">
                          <a:effectLst/>
                        </a:rPr>
                        <a:t>A JSON property SHOULD refer to the business meaning of its value rather than how it is defined.</a:t>
                      </a:r>
                    </a:p>
                  </a:txBody>
                  <a:tcPr marL="0" marR="0" marT="0" marB="0" anchor="ctr"/>
                </a:tc>
                <a:tc>
                  <a:txBody>
                    <a:bodyPr/>
                    <a:lstStyle/>
                    <a:p>
                      <a:pPr marR="0" algn="l" rtl="0">
                        <a:spcBef>
                          <a:spcPts val="0"/>
                        </a:spcBef>
                        <a:spcAft>
                          <a:spcPts val="0"/>
                        </a:spcAft>
                      </a:pPr>
                      <a:r>
                        <a:rPr lang="nl-NL" sz="1100">
                          <a:effectLst/>
                        </a:rPr>
                        <a:t>zo vlak mogelijke structuur aanhouden zonder dat hierbij business betekenis verloren gaat.</a:t>
                      </a:r>
                    </a:p>
                  </a:txBody>
                  <a:tcPr marL="0" marR="0" marT="0" marB="0" anchor="ctr"/>
                </a:tc>
                <a:extLst>
                  <a:ext uri="{0D108BD9-81ED-4DB2-BD59-A6C34878D82A}">
                    <a16:rowId xmlns:a16="http://schemas.microsoft.com/office/drawing/2014/main" val="941729150"/>
                  </a:ext>
                </a:extLst>
              </a:tr>
              <a:tr h="513334">
                <a:tc>
                  <a:txBody>
                    <a:bodyPr/>
                    <a:lstStyle/>
                    <a:p>
                      <a:pPr marR="0" algn="l" rtl="0">
                        <a:spcBef>
                          <a:spcPts val="0"/>
                        </a:spcBef>
                        <a:spcAft>
                          <a:spcPts val="0"/>
                        </a:spcAft>
                      </a:pPr>
                      <a:r>
                        <a:rPr lang="nl-BE" sz="1400">
                          <a:effectLst/>
                        </a:rPr>
                        <a:t>hints</a:t>
                      </a:r>
                    </a:p>
                  </a:txBody>
                  <a:tcPr marL="0" marR="0" marT="0" marB="0" anchor="ctr"/>
                </a:tc>
                <a:tc>
                  <a:txBody>
                    <a:bodyPr/>
                    <a:lstStyle/>
                    <a:p>
                      <a:pPr marR="0" algn="l" rtl="0">
                        <a:spcBef>
                          <a:spcPts val="0"/>
                        </a:spcBef>
                        <a:spcAft>
                          <a:spcPts val="0"/>
                        </a:spcAft>
                      </a:pPr>
                      <a:endParaRPr lang="nl-BE" sz="1400">
                        <a:effectLst/>
                      </a:endParaRPr>
                    </a:p>
                  </a:txBody>
                  <a:tcPr marL="0" marR="0" marT="0" marB="0" anchor="ctr"/>
                </a:tc>
                <a:tc>
                  <a:txBody>
                    <a:bodyPr/>
                    <a:lstStyle/>
                    <a:p>
                      <a:pPr marR="0" algn="l" rtl="0">
                        <a:spcBef>
                          <a:spcPts val="0"/>
                        </a:spcBef>
                        <a:spcAft>
                          <a:spcPts val="0"/>
                        </a:spcAft>
                      </a:pPr>
                      <a:r>
                        <a:rPr lang="en-US" sz="1100">
                          <a:effectLst/>
                        </a:rPr>
                        <a:t>The identity key is preferably a natural business identifier, uniquely identifying the business resource.</a:t>
                      </a:r>
                    </a:p>
                  </a:txBody>
                  <a:tcPr marL="0" marR="0" marT="0" marB="0" anchor="ctr"/>
                </a:tc>
                <a:tc>
                  <a:txBody>
                    <a:bodyPr/>
                    <a:lstStyle/>
                    <a:p>
                      <a:pPr marR="0" algn="l" rtl="0">
                        <a:spcBef>
                          <a:spcPts val="0"/>
                        </a:spcBef>
                        <a:spcAft>
                          <a:spcPts val="0"/>
                        </a:spcAft>
                      </a:pPr>
                      <a:r>
                        <a:rPr lang="nl-BE" sz="1100">
                          <a:effectLst/>
                        </a:rPr>
                        <a:t>Breaking changes zijn … Semantische wijzigingen in een resource representatie</a:t>
                      </a:r>
                    </a:p>
                  </a:txBody>
                  <a:tcPr marL="0" marR="0" marT="0" marB="0" anchor="ctr"/>
                </a:tc>
                <a:extLst>
                  <a:ext uri="{0D108BD9-81ED-4DB2-BD59-A6C34878D82A}">
                    <a16:rowId xmlns:a16="http://schemas.microsoft.com/office/drawing/2014/main" val="3605697052"/>
                  </a:ext>
                </a:extLst>
              </a:tr>
            </a:tbl>
          </a:graphicData>
        </a:graphic>
      </p:graphicFrame>
    </p:spTree>
    <p:extLst>
      <p:ext uri="{BB962C8B-B14F-4D97-AF65-F5344CB8AC3E}">
        <p14:creationId xmlns:p14="http://schemas.microsoft.com/office/powerpoint/2010/main" val="897734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Google Shape;358;p59">
            <a:extLst>
              <a:ext uri="{FF2B5EF4-FFF2-40B4-BE49-F238E27FC236}">
                <a16:creationId xmlns:a16="http://schemas.microsoft.com/office/drawing/2014/main" id="{D200C2F8-2BC1-4F77-AEE5-E609FDC6CB16}"/>
              </a:ext>
            </a:extLst>
          </p:cNvPr>
          <p:cNvSpPr txBox="1">
            <a:spLocks/>
          </p:cNvSpPr>
          <p:nvPr/>
        </p:nvSpPr>
        <p:spPr>
          <a:xfrm>
            <a:off x="488922" y="2153709"/>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a:solidFill>
                  <a:srgbClr val="373636"/>
                </a:solidFill>
                <a:latin typeface="FlandersArtSans-Regular"/>
              </a:rPr>
              <a:t>Brainstorm</a:t>
            </a:r>
            <a:r>
              <a:rPr lang="en-US" sz="8000" b="1">
                <a:solidFill>
                  <a:srgbClr val="FFE615"/>
                </a:solidFill>
                <a:latin typeface="FlandersArtSans-Regular"/>
              </a:rPr>
              <a:t>.</a:t>
            </a:r>
            <a:endParaRPr lang="en-US" sz="8000">
              <a:latin typeface="FlandersArtSans-Regular"/>
            </a:endParaRPr>
          </a:p>
        </p:txBody>
      </p:sp>
      <p:sp>
        <p:nvSpPr>
          <p:cNvPr id="4" name="TextBox 3">
            <a:extLst>
              <a:ext uri="{FF2B5EF4-FFF2-40B4-BE49-F238E27FC236}">
                <a16:creationId xmlns:a16="http://schemas.microsoft.com/office/drawing/2014/main" id="{917F13E1-C145-40AB-A7E2-4F918100AA66}"/>
              </a:ext>
            </a:extLst>
          </p:cNvPr>
          <p:cNvSpPr txBox="1"/>
          <p:nvPr/>
        </p:nvSpPr>
        <p:spPr>
          <a:xfrm>
            <a:off x="488422" y="3385608"/>
            <a:ext cx="6976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accent6">
                  <a:lumMod val="75000"/>
                </a:schemeClr>
              </a:solidFill>
              <a:latin typeface="FlandersArtSans-Regular"/>
            </a:endParaRPr>
          </a:p>
        </p:txBody>
      </p:sp>
    </p:spTree>
    <p:extLst>
      <p:ext uri="{BB962C8B-B14F-4D97-AF65-F5344CB8AC3E}">
        <p14:creationId xmlns:p14="http://schemas.microsoft.com/office/powerpoint/2010/main" val="155201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hape 475">
            <a:extLst>
              <a:ext uri="{FF2B5EF4-FFF2-40B4-BE49-F238E27FC236}">
                <a16:creationId xmlns:a16="http://schemas.microsoft.com/office/drawing/2014/main" id="{C3E8477D-4BE2-44DD-9A0D-32D5FF63B579}"/>
              </a:ext>
            </a:extLst>
          </p:cNvPr>
          <p:cNvPicPr preferRelativeResize="0"/>
          <p:nvPr/>
        </p:nvPicPr>
        <p:blipFill rotWithShape="1">
          <a:blip r:embed="rId3">
            <a:alphaModFix/>
          </a:blip>
          <a:srcRect l="49702" t="49694" r="12756"/>
          <a:stretch/>
        </p:blipFill>
        <p:spPr>
          <a:xfrm>
            <a:off x="2567310" y="897564"/>
            <a:ext cx="4164931" cy="3186354"/>
          </a:xfrm>
          <a:prstGeom prst="rect">
            <a:avLst/>
          </a:prstGeom>
          <a:solidFill>
            <a:srgbClr val="EEEEEE"/>
          </a:solidFill>
          <a:ln w="114300" cap="sq" cmpd="sng">
            <a:solidFill>
              <a:srgbClr val="D8D8D8"/>
            </a:solidFill>
            <a:prstDash val="solid"/>
            <a:miter lim="8000"/>
            <a:headEnd type="none" w="sm" len="sm"/>
            <a:tailEnd type="none" w="sm" len="sm"/>
          </a:ln>
        </p:spPr>
      </p:pic>
      <p:sp>
        <p:nvSpPr>
          <p:cNvPr id="4" name="Google Shape;358;p59">
            <a:extLst>
              <a:ext uri="{FF2B5EF4-FFF2-40B4-BE49-F238E27FC236}">
                <a16:creationId xmlns:a16="http://schemas.microsoft.com/office/drawing/2014/main" id="{CD1CC411-0AE3-4434-9547-1A66D91AC48A}"/>
              </a:ext>
            </a:extLst>
          </p:cNvPr>
          <p:cNvSpPr txBox="1">
            <a:spLocks/>
          </p:cNvSpPr>
          <p:nvPr/>
        </p:nvSpPr>
        <p:spPr>
          <a:xfrm>
            <a:off x="565651" y="-415395"/>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err="1">
                <a:solidFill>
                  <a:srgbClr val="373636"/>
                </a:solidFill>
                <a:latin typeface="FlandersArtSans-Regular"/>
              </a:rPr>
              <a:t>Motivatie</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311799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592">
            <a:extLst>
              <a:ext uri="{FF2B5EF4-FFF2-40B4-BE49-F238E27FC236}">
                <a16:creationId xmlns:a16="http://schemas.microsoft.com/office/drawing/2014/main" id="{284B9CE2-11DC-4189-8A0C-8D97C481F514}"/>
              </a:ext>
            </a:extLst>
          </p:cNvPr>
          <p:cNvSpPr/>
          <p:nvPr/>
        </p:nvSpPr>
        <p:spPr>
          <a:xfrm>
            <a:off x="1817695" y="843558"/>
            <a:ext cx="5758763" cy="3402378"/>
          </a:xfrm>
          <a:prstGeom prst="rect">
            <a:avLst/>
          </a:prstGeom>
          <a:solidFill>
            <a:schemeClr val="lt1"/>
          </a:solidFill>
          <a:ln w="114300" cap="sq" cmpd="sng">
            <a:solidFill>
              <a:srgbClr val="D8D8D8"/>
            </a:solidFill>
            <a:prstDash val="solid"/>
            <a:miter lim="8000"/>
            <a:headEnd type="none" w="med" len="med"/>
            <a:tailEnd type="none" w="med" len="med"/>
          </a:ln>
        </p:spPr>
        <p:txBody>
          <a:bodyPr wrap="square" lIns="34275" tIns="34275" rIns="34275" bIns="34275" anchor="ctr" anchorCtr="0">
            <a:noAutofit/>
          </a:bodyPr>
          <a:lstStyle/>
          <a:p>
            <a:pPr algn="l" rtl="0"/>
            <a:endParaRPr sz="1400">
              <a:solidFill>
                <a:srgbClr val="000000"/>
              </a:solidFill>
              <a:latin typeface="Arial"/>
              <a:ea typeface="Arial"/>
              <a:cs typeface="Arial"/>
              <a:sym typeface="Arial"/>
            </a:endParaRPr>
          </a:p>
        </p:txBody>
      </p:sp>
      <p:sp>
        <p:nvSpPr>
          <p:cNvPr id="21" name="Freeform 9">
            <a:extLst>
              <a:ext uri="{FF2B5EF4-FFF2-40B4-BE49-F238E27FC236}">
                <a16:creationId xmlns:a16="http://schemas.microsoft.com/office/drawing/2014/main" id="{57707941-23F0-4D91-AEB3-57AFFBEB29CE}"/>
              </a:ext>
            </a:extLst>
          </p:cNvPr>
          <p:cNvSpPr/>
          <p:nvPr/>
        </p:nvSpPr>
        <p:spPr>
          <a:xfrm>
            <a:off x="2067846" y="3543858"/>
            <a:ext cx="4054006" cy="520504"/>
          </a:xfrm>
          <a:custGeom>
            <a:avLst/>
            <a:gdLst>
              <a:gd name="connsiteX0" fmla="*/ 0 w 6287529"/>
              <a:gd name="connsiteY0" fmla="*/ 0 h 923670"/>
              <a:gd name="connsiteX1" fmla="*/ 6287529 w 6287529"/>
              <a:gd name="connsiteY1" fmla="*/ 0 h 923670"/>
              <a:gd name="connsiteX2" fmla="*/ 6287529 w 6287529"/>
              <a:gd name="connsiteY2" fmla="*/ 923670 h 923670"/>
              <a:gd name="connsiteX3" fmla="*/ 0 w 6287529"/>
              <a:gd name="connsiteY3" fmla="*/ 923670 h 923670"/>
              <a:gd name="connsiteX4" fmla="*/ 0 w 6287529"/>
              <a:gd name="connsiteY4" fmla="*/ 0 h 923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7529" h="923670">
                <a:moveTo>
                  <a:pt x="0" y="0"/>
                </a:moveTo>
                <a:lnTo>
                  <a:pt x="6287529" y="0"/>
                </a:lnTo>
                <a:lnTo>
                  <a:pt x="6287529" y="923670"/>
                </a:lnTo>
                <a:lnTo>
                  <a:pt x="0" y="923670"/>
                </a:lnTo>
                <a:lnTo>
                  <a:pt x="0" y="0"/>
                </a:lnTo>
                <a:close/>
              </a:path>
            </a:pathLst>
          </a:custGeom>
          <a:solidFill>
            <a:srgbClr val="FFF275"/>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96011" tIns="96012" rIns="96012" bIns="469166" numCol="1" spcCol="1270" anchor="ctr" anchorCtr="0">
            <a:noAutofit/>
          </a:bodyPr>
          <a:lstStyle/>
          <a:p>
            <a:pPr algn="ctr" defTabSz="600075" rtl="0">
              <a:lnSpc>
                <a:spcPct val="90000"/>
              </a:lnSpc>
              <a:spcBef>
                <a:spcPct val="0"/>
              </a:spcBef>
              <a:spcAft>
                <a:spcPct val="35000"/>
              </a:spcAft>
            </a:pPr>
            <a:br>
              <a:rPr lang="nl-BE" b="1" kern="1200">
                <a:solidFill>
                  <a:sysClr val="windowText" lastClr="000000">
                    <a:hueOff val="0"/>
                    <a:satOff val="0"/>
                    <a:lumOff val="0"/>
                    <a:alphaOff val="0"/>
                  </a:sysClr>
                </a:solidFill>
                <a:latin typeface="Calibri"/>
              </a:rPr>
            </a:br>
            <a:br>
              <a:rPr lang="nl-BE" b="1" kern="1200">
                <a:solidFill>
                  <a:sysClr val="windowText" lastClr="000000">
                    <a:hueOff val="0"/>
                    <a:satOff val="0"/>
                    <a:lumOff val="0"/>
                    <a:alphaOff val="0"/>
                  </a:sysClr>
                </a:solidFill>
                <a:latin typeface="Calibri"/>
              </a:rPr>
            </a:br>
            <a:r>
              <a:rPr lang="nl-BE" b="1" kern="1200" err="1">
                <a:solidFill>
                  <a:sysClr val="windowText" lastClr="000000">
                    <a:hueOff val="0"/>
                    <a:satOff val="0"/>
                    <a:lumOff val="0"/>
                    <a:alphaOff val="0"/>
                  </a:sysClr>
                </a:solidFill>
                <a:latin typeface="Calibri"/>
              </a:rPr>
              <a:t>Technological</a:t>
            </a:r>
            <a:r>
              <a:rPr lang="nl-BE" b="1" kern="1200">
                <a:solidFill>
                  <a:sysClr val="windowText" lastClr="000000">
                    <a:hueOff val="0"/>
                    <a:satOff val="0"/>
                    <a:lumOff val="0"/>
                    <a:alphaOff val="0"/>
                  </a:sysClr>
                </a:solidFill>
                <a:latin typeface="Calibri"/>
              </a:rPr>
              <a:t> </a:t>
            </a:r>
            <a:r>
              <a:rPr lang="nl-BE" b="1" kern="1200" err="1">
                <a:solidFill>
                  <a:sysClr val="windowText" lastClr="000000">
                    <a:hueOff val="0"/>
                    <a:satOff val="0"/>
                    <a:lumOff val="0"/>
                    <a:alphaOff val="0"/>
                  </a:sysClr>
                </a:solidFill>
                <a:latin typeface="Calibri"/>
              </a:rPr>
              <a:t>interoperability</a:t>
            </a:r>
            <a:br>
              <a:rPr lang="nl-BE" b="1" kern="1200">
                <a:solidFill>
                  <a:sysClr val="windowText" lastClr="000000">
                    <a:hueOff val="0"/>
                    <a:satOff val="0"/>
                    <a:lumOff val="0"/>
                    <a:alphaOff val="0"/>
                  </a:sysClr>
                </a:solidFill>
                <a:latin typeface="Calibri"/>
              </a:rPr>
            </a:br>
            <a:r>
              <a:rPr lang="nl-BE" kern="1200" err="1">
                <a:solidFill>
                  <a:sysClr val="windowText" lastClr="000000">
                    <a:hueOff val="0"/>
                    <a:satOff val="0"/>
                    <a:lumOff val="0"/>
                    <a:alphaOff val="0"/>
                  </a:sysClr>
                </a:solidFill>
                <a:latin typeface="Calibri"/>
              </a:rPr>
              <a:t>technical</a:t>
            </a:r>
            <a:r>
              <a:rPr lang="nl-BE" kern="1200">
                <a:solidFill>
                  <a:sysClr val="windowText" lastClr="000000">
                    <a:hueOff val="0"/>
                    <a:satOff val="0"/>
                    <a:lumOff val="0"/>
                    <a:alphaOff val="0"/>
                  </a:sysClr>
                </a:solidFill>
                <a:latin typeface="Calibri"/>
              </a:rPr>
              <a:t> issues </a:t>
            </a:r>
            <a:r>
              <a:rPr lang="nl-BE" kern="1200" err="1">
                <a:solidFill>
                  <a:sysClr val="windowText" lastClr="000000">
                    <a:hueOff val="0"/>
                    <a:satOff val="0"/>
                    <a:lumOff val="0"/>
                    <a:alphaOff val="0"/>
                  </a:sysClr>
                </a:solidFill>
                <a:latin typeface="Calibri"/>
              </a:rPr>
              <a:t>involved</a:t>
            </a:r>
            <a:r>
              <a:rPr lang="nl-BE" kern="1200">
                <a:solidFill>
                  <a:sysClr val="windowText" lastClr="000000">
                    <a:hueOff val="0"/>
                    <a:satOff val="0"/>
                    <a:lumOff val="0"/>
                    <a:alphaOff val="0"/>
                  </a:sysClr>
                </a:solidFill>
                <a:latin typeface="Calibri"/>
              </a:rPr>
              <a:t> in </a:t>
            </a:r>
            <a:r>
              <a:rPr lang="nl-BE" kern="1200" err="1">
                <a:solidFill>
                  <a:sysClr val="windowText" lastClr="000000">
                    <a:hueOff val="0"/>
                    <a:satOff val="0"/>
                    <a:lumOff val="0"/>
                    <a:alphaOff val="0"/>
                  </a:sysClr>
                </a:solidFill>
                <a:latin typeface="Calibri"/>
              </a:rPr>
              <a:t>linking</a:t>
            </a:r>
            <a:r>
              <a:rPr lang="nl-BE" kern="1200">
                <a:solidFill>
                  <a:sysClr val="windowText" lastClr="000000">
                    <a:hueOff val="0"/>
                    <a:satOff val="0"/>
                    <a:lumOff val="0"/>
                    <a:alphaOff val="0"/>
                  </a:sysClr>
                </a:solidFill>
                <a:latin typeface="Calibri"/>
              </a:rPr>
              <a:t> computer systems</a:t>
            </a:r>
          </a:p>
        </p:txBody>
      </p:sp>
      <p:sp>
        <p:nvSpPr>
          <p:cNvPr id="22" name="Freeform 10">
            <a:extLst>
              <a:ext uri="{FF2B5EF4-FFF2-40B4-BE49-F238E27FC236}">
                <a16:creationId xmlns:a16="http://schemas.microsoft.com/office/drawing/2014/main" id="{0FD83005-9552-4EBF-B2FC-116ADCCAB53E}"/>
              </a:ext>
            </a:extLst>
          </p:cNvPr>
          <p:cNvSpPr/>
          <p:nvPr/>
        </p:nvSpPr>
        <p:spPr>
          <a:xfrm>
            <a:off x="2067846" y="2679762"/>
            <a:ext cx="4054006" cy="800536"/>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rgbClr val="FFF275"/>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96011" tIns="96012" rIns="96012" bIns="469166" numCol="1" spcCol="1270" anchor="ctr" anchorCtr="0">
            <a:noAutofit/>
          </a:bodyPr>
          <a:lstStyle/>
          <a:p>
            <a:pPr algn="ctr" defTabSz="600075" rtl="0">
              <a:lnSpc>
                <a:spcPct val="90000"/>
              </a:lnSpc>
              <a:spcBef>
                <a:spcPct val="0"/>
              </a:spcBef>
              <a:spcAft>
                <a:spcPct val="35000"/>
              </a:spcAft>
            </a:pPr>
            <a:r>
              <a:rPr lang="nl-BE" b="1" kern="1200" err="1">
                <a:solidFill>
                  <a:sysClr val="windowText" lastClr="000000">
                    <a:hueOff val="0"/>
                    <a:satOff val="0"/>
                    <a:lumOff val="0"/>
                    <a:alphaOff val="0"/>
                  </a:sysClr>
                </a:solidFill>
                <a:latin typeface="Calibri"/>
                <a:ea typeface="+mn-ea"/>
                <a:cs typeface="+mn-cs"/>
              </a:rPr>
              <a:t>Semantic</a:t>
            </a:r>
            <a:r>
              <a:rPr lang="nl-BE" b="1" kern="1200">
                <a:solidFill>
                  <a:sysClr val="windowText" lastClr="000000">
                    <a:hueOff val="0"/>
                    <a:satOff val="0"/>
                    <a:lumOff val="0"/>
                    <a:alphaOff val="0"/>
                  </a:sysClr>
                </a:solidFill>
                <a:latin typeface="Calibri"/>
                <a:ea typeface="+mn-ea"/>
                <a:cs typeface="+mn-cs"/>
              </a:rPr>
              <a:t> </a:t>
            </a:r>
            <a:r>
              <a:rPr lang="nl-BE" b="1" kern="1200" err="1">
                <a:solidFill>
                  <a:sysClr val="windowText" lastClr="000000">
                    <a:hueOff val="0"/>
                    <a:satOff val="0"/>
                    <a:lumOff val="0"/>
                    <a:alphaOff val="0"/>
                  </a:sysClr>
                </a:solidFill>
                <a:latin typeface="Calibri"/>
                <a:ea typeface="+mn-ea"/>
                <a:cs typeface="+mn-cs"/>
              </a:rPr>
              <a:t>interoperability</a:t>
            </a:r>
            <a:br>
              <a:rPr lang="nl-BE" kern="1200">
                <a:solidFill>
                  <a:sysClr val="windowText" lastClr="000000">
                    <a:hueOff val="0"/>
                    <a:satOff val="0"/>
                    <a:lumOff val="0"/>
                    <a:alphaOff val="0"/>
                  </a:sysClr>
                </a:solidFill>
                <a:latin typeface="Calibri"/>
                <a:ea typeface="+mn-ea"/>
                <a:cs typeface="+mn-cs"/>
              </a:rPr>
            </a:br>
            <a:r>
              <a:rPr lang="nl-BE" kern="1200" err="1">
                <a:solidFill>
                  <a:sysClr val="windowText" lastClr="000000">
                    <a:hueOff val="0"/>
                    <a:satOff val="0"/>
                    <a:lumOff val="0"/>
                    <a:alphaOff val="0"/>
                  </a:sysClr>
                </a:solidFill>
                <a:latin typeface="Calibri"/>
                <a:ea typeface="+mn-ea"/>
                <a:cs typeface="+mn-cs"/>
              </a:rPr>
              <a:t>meaning</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structure</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and</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appropriate</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use</a:t>
            </a:r>
            <a:r>
              <a:rPr lang="nl-BE" kern="1200">
                <a:solidFill>
                  <a:sysClr val="windowText" lastClr="000000">
                    <a:hueOff val="0"/>
                    <a:satOff val="0"/>
                    <a:lumOff val="0"/>
                    <a:alphaOff val="0"/>
                  </a:sysClr>
                </a:solidFill>
                <a:latin typeface="Calibri"/>
                <a:ea typeface="+mn-ea"/>
                <a:cs typeface="+mn-cs"/>
              </a:rPr>
              <a:t> of information</a:t>
            </a:r>
          </a:p>
        </p:txBody>
      </p:sp>
      <p:sp>
        <p:nvSpPr>
          <p:cNvPr id="23" name="Freeform 11">
            <a:extLst>
              <a:ext uri="{FF2B5EF4-FFF2-40B4-BE49-F238E27FC236}">
                <a16:creationId xmlns:a16="http://schemas.microsoft.com/office/drawing/2014/main" id="{091D8AE8-09FB-4E32-A7BF-9BC778A296FA}"/>
              </a:ext>
            </a:extLst>
          </p:cNvPr>
          <p:cNvSpPr/>
          <p:nvPr/>
        </p:nvSpPr>
        <p:spPr>
          <a:xfrm>
            <a:off x="2067846" y="1869672"/>
            <a:ext cx="4054006" cy="800537"/>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chemeClr val="bg1"/>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96011" tIns="96012" rIns="96012" bIns="469166" numCol="1" spcCol="1270" anchor="ctr" anchorCtr="0">
            <a:noAutofit/>
          </a:bodyPr>
          <a:lstStyle/>
          <a:p>
            <a:pPr algn="ctr" defTabSz="600075" rtl="0">
              <a:lnSpc>
                <a:spcPct val="90000"/>
              </a:lnSpc>
              <a:spcBef>
                <a:spcPct val="0"/>
              </a:spcBef>
              <a:spcAft>
                <a:spcPct val="35000"/>
              </a:spcAft>
            </a:pPr>
            <a:r>
              <a:rPr lang="nl-BE" b="1" kern="1200" err="1">
                <a:solidFill>
                  <a:sysClr val="windowText" lastClr="000000">
                    <a:hueOff val="0"/>
                    <a:satOff val="0"/>
                    <a:lumOff val="0"/>
                    <a:alphaOff val="0"/>
                  </a:sysClr>
                </a:solidFill>
                <a:latin typeface="Calibri"/>
                <a:ea typeface="+mn-ea"/>
                <a:cs typeface="+mn-cs"/>
              </a:rPr>
              <a:t>Organisational</a:t>
            </a:r>
            <a:r>
              <a:rPr lang="nl-BE" b="1" kern="1200">
                <a:solidFill>
                  <a:sysClr val="windowText" lastClr="000000">
                    <a:hueOff val="0"/>
                    <a:satOff val="0"/>
                    <a:lumOff val="0"/>
                    <a:alphaOff val="0"/>
                  </a:sysClr>
                </a:solidFill>
                <a:latin typeface="Calibri"/>
                <a:ea typeface="+mn-ea"/>
                <a:cs typeface="+mn-cs"/>
              </a:rPr>
              <a:t> </a:t>
            </a:r>
            <a:r>
              <a:rPr lang="nl-BE" b="1" kern="1200" err="1">
                <a:solidFill>
                  <a:sysClr val="windowText" lastClr="000000">
                    <a:hueOff val="0"/>
                    <a:satOff val="0"/>
                    <a:lumOff val="0"/>
                    <a:alphaOff val="0"/>
                  </a:sysClr>
                </a:solidFill>
                <a:latin typeface="Calibri"/>
                <a:ea typeface="+mn-ea"/>
                <a:cs typeface="+mn-cs"/>
              </a:rPr>
              <a:t>interoperability</a:t>
            </a:r>
            <a:br>
              <a:rPr lang="nl-BE" b="1" kern="1200">
                <a:solidFill>
                  <a:sysClr val="windowText" lastClr="000000">
                    <a:hueOff val="0"/>
                    <a:satOff val="0"/>
                    <a:lumOff val="0"/>
                    <a:alphaOff val="0"/>
                  </a:sysClr>
                </a:solidFill>
                <a:latin typeface="Calibri"/>
                <a:ea typeface="+mn-ea"/>
                <a:cs typeface="+mn-cs"/>
              </a:rPr>
            </a:br>
            <a:r>
              <a:rPr lang="nl-BE" b="1" kern="1200">
                <a:solidFill>
                  <a:sysClr val="windowText" lastClr="000000">
                    <a:hueOff val="0"/>
                    <a:satOff val="0"/>
                    <a:lumOff val="0"/>
                    <a:alphaOff val="0"/>
                  </a:sysClr>
                </a:solidFill>
                <a:latin typeface="Calibri"/>
              </a:rPr>
              <a:t> </a:t>
            </a:r>
            <a:r>
              <a:rPr lang="nl-BE" kern="1200" err="1">
                <a:solidFill>
                  <a:sysClr val="windowText" lastClr="000000">
                    <a:hueOff val="0"/>
                    <a:satOff val="0"/>
                    <a:lumOff val="0"/>
                    <a:alphaOff val="0"/>
                  </a:sysClr>
                </a:solidFill>
                <a:latin typeface="Calibri"/>
              </a:rPr>
              <a:t>optimised</a:t>
            </a:r>
            <a:r>
              <a:rPr lang="nl-BE" kern="1200">
                <a:solidFill>
                  <a:sysClr val="windowText" lastClr="000000">
                    <a:hueOff val="0"/>
                    <a:satOff val="0"/>
                    <a:lumOff val="0"/>
                    <a:alphaOff val="0"/>
                  </a:sysClr>
                </a:solidFill>
                <a:latin typeface="Calibri"/>
              </a:rPr>
              <a:t> </a:t>
            </a:r>
            <a:r>
              <a:rPr lang="nl-BE" kern="1200" err="1">
                <a:solidFill>
                  <a:sysClr val="windowText" lastClr="000000">
                    <a:hueOff val="0"/>
                    <a:satOff val="0"/>
                    <a:lumOff val="0"/>
                    <a:alphaOff val="0"/>
                  </a:sysClr>
                </a:solidFill>
                <a:latin typeface="Calibri"/>
              </a:rPr>
              <a:t>processes</a:t>
            </a:r>
            <a:r>
              <a:rPr lang="nl-BE" kern="1200">
                <a:solidFill>
                  <a:sysClr val="windowText" lastClr="000000">
                    <a:hueOff val="0"/>
                    <a:satOff val="0"/>
                    <a:lumOff val="0"/>
                    <a:alphaOff val="0"/>
                  </a:sysClr>
                </a:solidFill>
                <a:latin typeface="Calibri"/>
              </a:rPr>
              <a:t> </a:t>
            </a:r>
            <a:r>
              <a:rPr lang="nl-BE" kern="1200" err="1">
                <a:solidFill>
                  <a:sysClr val="windowText" lastClr="000000">
                    <a:hueOff val="0"/>
                    <a:satOff val="0"/>
                    <a:lumOff val="0"/>
                    <a:alphaOff val="0"/>
                  </a:sysClr>
                </a:solidFill>
                <a:latin typeface="Calibri"/>
              </a:rPr>
              <a:t>by</a:t>
            </a:r>
            <a:r>
              <a:rPr lang="nl-BE" kern="1200">
                <a:solidFill>
                  <a:sysClr val="windowText" lastClr="000000">
                    <a:hueOff val="0"/>
                    <a:satOff val="0"/>
                    <a:lumOff val="0"/>
                    <a:alphaOff val="0"/>
                  </a:sysClr>
                </a:solidFill>
                <a:latin typeface="Calibri"/>
                <a:ea typeface="+mn-ea"/>
                <a:cs typeface="+mn-cs"/>
              </a:rPr>
              <a:t>/</a:t>
            </a:r>
            <a:r>
              <a:rPr lang="nl-BE" kern="1200" err="1">
                <a:solidFill>
                  <a:sysClr val="windowText" lastClr="000000">
                    <a:hueOff val="0"/>
                    <a:satOff val="0"/>
                    <a:lumOff val="0"/>
                    <a:alphaOff val="0"/>
                  </a:sysClr>
                </a:solidFill>
                <a:latin typeface="Calibri"/>
                <a:ea typeface="+mn-ea"/>
                <a:cs typeface="+mn-cs"/>
              </a:rPr>
              <a:t>for</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optimised</a:t>
            </a:r>
            <a:r>
              <a:rPr lang="nl-BE" kern="1200">
                <a:solidFill>
                  <a:sysClr val="windowText" lastClr="000000">
                    <a:hueOff val="0"/>
                    <a:satOff val="0"/>
                    <a:lumOff val="0"/>
                    <a:alphaOff val="0"/>
                  </a:sysClr>
                </a:solidFill>
                <a:latin typeface="Calibri"/>
                <a:ea typeface="+mn-ea"/>
                <a:cs typeface="+mn-cs"/>
              </a:rPr>
              <a:t> data exchange</a:t>
            </a:r>
          </a:p>
        </p:txBody>
      </p:sp>
      <p:sp>
        <p:nvSpPr>
          <p:cNvPr id="24" name="TextBox 23">
            <a:extLst>
              <a:ext uri="{FF2B5EF4-FFF2-40B4-BE49-F238E27FC236}">
                <a16:creationId xmlns:a16="http://schemas.microsoft.com/office/drawing/2014/main" id="{1BC4F717-ABAE-4D95-ACDA-48D7A7272675}"/>
              </a:ext>
            </a:extLst>
          </p:cNvPr>
          <p:cNvSpPr txBox="1"/>
          <p:nvPr/>
        </p:nvSpPr>
        <p:spPr>
          <a:xfrm>
            <a:off x="6364891" y="1069136"/>
            <a:ext cx="1049549" cy="2995226"/>
          </a:xfrm>
          <a:prstGeom prst="rect">
            <a:avLst/>
          </a:prstGeom>
          <a:solidFill>
            <a:srgbClr val="FFF275"/>
          </a:solidFill>
          <a:ln w="38100">
            <a:solidFill>
              <a:srgbClr val="FFDA3B"/>
            </a:solidFill>
          </a:ln>
          <a:effectLst>
            <a:outerShdw blurRad="40005" dist="20320" dir="5400000" algn="ctr" rotWithShape="0">
              <a:srgbClr val="000000">
                <a:alpha val="38000"/>
              </a:srgbClr>
            </a:outerShdw>
          </a:effectLst>
        </p:spPr>
        <p:txBody>
          <a:bodyPr wrap="square" rtlCol="0">
            <a:noAutofit/>
          </a:bodyPr>
          <a:lstStyle/>
          <a:p>
            <a:pPr defTabSz="685800">
              <a:defRPr/>
            </a:pPr>
            <a:r>
              <a:rPr lang="nl-BE" sz="1500" b="1" err="1">
                <a:solidFill>
                  <a:prstClr val="black"/>
                </a:solidFill>
                <a:latin typeface="Calibri"/>
              </a:rPr>
              <a:t>Political</a:t>
            </a:r>
            <a:r>
              <a:rPr lang="nl-BE" sz="1500" b="1">
                <a:solidFill>
                  <a:prstClr val="black"/>
                </a:solidFill>
                <a:latin typeface="Calibri"/>
              </a:rPr>
              <a:t> Context</a:t>
            </a:r>
          </a:p>
          <a:p>
            <a:pPr defTabSz="685800">
              <a:defRPr/>
            </a:pPr>
            <a:endParaRPr lang="nl-BE" sz="1500">
              <a:solidFill>
                <a:prstClr val="black"/>
              </a:solidFill>
              <a:latin typeface="Calibri"/>
            </a:endParaRPr>
          </a:p>
          <a:p>
            <a:pPr defTabSz="685800">
              <a:defRPr/>
            </a:pPr>
            <a:r>
              <a:rPr lang="nl-BE" sz="1500" err="1">
                <a:solidFill>
                  <a:prstClr val="black"/>
                </a:solidFill>
                <a:latin typeface="Calibri"/>
              </a:rPr>
              <a:t>Political</a:t>
            </a:r>
            <a:r>
              <a:rPr lang="nl-BE" sz="1500">
                <a:solidFill>
                  <a:prstClr val="black"/>
                </a:solidFill>
                <a:latin typeface="Calibri"/>
              </a:rPr>
              <a:t>, </a:t>
            </a:r>
            <a:r>
              <a:rPr lang="nl-BE" sz="1500" err="1">
                <a:solidFill>
                  <a:prstClr val="black"/>
                </a:solidFill>
                <a:latin typeface="Calibri"/>
              </a:rPr>
              <a:t>cultural</a:t>
            </a:r>
            <a:r>
              <a:rPr lang="nl-BE" sz="1500">
                <a:solidFill>
                  <a:prstClr val="black"/>
                </a:solidFill>
                <a:latin typeface="Calibri"/>
              </a:rPr>
              <a:t> </a:t>
            </a:r>
            <a:r>
              <a:rPr lang="nl-BE" sz="1500" err="1">
                <a:solidFill>
                  <a:prstClr val="black"/>
                </a:solidFill>
                <a:latin typeface="Calibri"/>
              </a:rPr>
              <a:t>and</a:t>
            </a:r>
            <a:r>
              <a:rPr lang="nl-BE" sz="1500">
                <a:solidFill>
                  <a:prstClr val="black"/>
                </a:solidFill>
                <a:latin typeface="Calibri"/>
              </a:rPr>
              <a:t> </a:t>
            </a:r>
            <a:r>
              <a:rPr lang="nl-BE" sz="1500" err="1">
                <a:solidFill>
                  <a:prstClr val="black"/>
                </a:solidFill>
                <a:latin typeface="Calibri"/>
              </a:rPr>
              <a:t>structural</a:t>
            </a:r>
            <a:r>
              <a:rPr lang="nl-BE" sz="1500">
                <a:solidFill>
                  <a:prstClr val="black"/>
                </a:solidFill>
                <a:latin typeface="Calibri"/>
              </a:rPr>
              <a:t> </a:t>
            </a:r>
            <a:r>
              <a:rPr lang="nl-BE" sz="1500" err="1">
                <a:solidFill>
                  <a:prstClr val="black"/>
                </a:solidFill>
                <a:latin typeface="Calibri"/>
              </a:rPr>
              <a:t>conditions</a:t>
            </a:r>
            <a:endParaRPr lang="nl-BE" sz="1500">
              <a:solidFill>
                <a:prstClr val="black"/>
              </a:solidFill>
              <a:latin typeface="Calibri"/>
            </a:endParaRPr>
          </a:p>
        </p:txBody>
      </p:sp>
      <p:sp>
        <p:nvSpPr>
          <p:cNvPr id="25" name="Freeform 11">
            <a:extLst>
              <a:ext uri="{FF2B5EF4-FFF2-40B4-BE49-F238E27FC236}">
                <a16:creationId xmlns:a16="http://schemas.microsoft.com/office/drawing/2014/main" id="{84A05607-C13D-4664-9868-F42672F82792}"/>
              </a:ext>
            </a:extLst>
          </p:cNvPr>
          <p:cNvSpPr/>
          <p:nvPr/>
        </p:nvSpPr>
        <p:spPr>
          <a:xfrm>
            <a:off x="2064290" y="1069136"/>
            <a:ext cx="4054006" cy="800537"/>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chemeClr val="bg1"/>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96011" tIns="96012" rIns="96012" bIns="469166" numCol="1" spcCol="1270" anchor="ctr" anchorCtr="0">
            <a:noAutofit/>
          </a:bodyPr>
          <a:lstStyle/>
          <a:p>
            <a:pPr algn="ctr" defTabSz="600075" rtl="0">
              <a:lnSpc>
                <a:spcPct val="90000"/>
              </a:lnSpc>
              <a:spcBef>
                <a:spcPct val="0"/>
              </a:spcBef>
              <a:spcAft>
                <a:spcPct val="35000"/>
              </a:spcAft>
            </a:pPr>
            <a:r>
              <a:rPr lang="nl-BE" b="1" kern="1200">
                <a:solidFill>
                  <a:sysClr val="windowText" lastClr="000000">
                    <a:hueOff val="0"/>
                    <a:satOff val="0"/>
                    <a:lumOff val="0"/>
                    <a:alphaOff val="0"/>
                  </a:sysClr>
                </a:solidFill>
                <a:latin typeface="Calibri"/>
                <a:ea typeface="+mn-ea"/>
                <a:cs typeface="+mn-cs"/>
              </a:rPr>
              <a:t>Legal </a:t>
            </a:r>
            <a:r>
              <a:rPr lang="nl-BE" b="1" kern="1200" err="1">
                <a:solidFill>
                  <a:sysClr val="windowText" lastClr="000000">
                    <a:hueOff val="0"/>
                    <a:satOff val="0"/>
                    <a:lumOff val="0"/>
                    <a:alphaOff val="0"/>
                  </a:sysClr>
                </a:solidFill>
                <a:latin typeface="Calibri"/>
                <a:ea typeface="+mn-ea"/>
                <a:cs typeface="+mn-cs"/>
              </a:rPr>
              <a:t>interoperability</a:t>
            </a:r>
            <a:br>
              <a:rPr lang="nl-BE" b="1" kern="1200">
                <a:solidFill>
                  <a:sysClr val="windowText" lastClr="000000">
                    <a:hueOff val="0"/>
                    <a:satOff val="0"/>
                    <a:lumOff val="0"/>
                    <a:alphaOff val="0"/>
                  </a:sysClr>
                </a:solidFill>
                <a:latin typeface="Calibri"/>
                <a:ea typeface="+mn-ea"/>
                <a:cs typeface="+mn-cs"/>
              </a:rPr>
            </a:br>
            <a:r>
              <a:rPr lang="nl-BE" kern="1200" err="1">
                <a:solidFill>
                  <a:sysClr val="windowText" lastClr="000000">
                    <a:hueOff val="0"/>
                    <a:satOff val="0"/>
                    <a:lumOff val="0"/>
                    <a:alphaOff val="0"/>
                  </a:sysClr>
                </a:solidFill>
                <a:latin typeface="Calibri"/>
                <a:ea typeface="+mn-ea"/>
                <a:cs typeface="+mn-cs"/>
              </a:rPr>
              <a:t>aligned</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and</a:t>
            </a:r>
            <a:r>
              <a:rPr lang="nl-BE" kern="1200">
                <a:solidFill>
                  <a:sysClr val="windowText" lastClr="000000">
                    <a:hueOff val="0"/>
                    <a:satOff val="0"/>
                    <a:lumOff val="0"/>
                    <a:alphaOff val="0"/>
                  </a:sysClr>
                </a:solidFill>
                <a:latin typeface="Calibri"/>
                <a:ea typeface="+mn-ea"/>
                <a:cs typeface="+mn-cs"/>
              </a:rPr>
              <a:t> digital </a:t>
            </a:r>
            <a:r>
              <a:rPr lang="nl-BE" kern="1200" err="1">
                <a:solidFill>
                  <a:sysClr val="windowText" lastClr="000000">
                    <a:hueOff val="0"/>
                    <a:satOff val="0"/>
                    <a:lumOff val="0"/>
                    <a:alphaOff val="0"/>
                  </a:sysClr>
                </a:solidFill>
                <a:latin typeface="Calibri"/>
                <a:ea typeface="+mn-ea"/>
                <a:cs typeface="+mn-cs"/>
              </a:rPr>
              <a:t>friendly</a:t>
            </a:r>
            <a:r>
              <a:rPr lang="nl-BE" kern="1200">
                <a:solidFill>
                  <a:sysClr val="windowText" lastClr="000000">
                    <a:hueOff val="0"/>
                    <a:satOff val="0"/>
                    <a:lumOff val="0"/>
                    <a:alphaOff val="0"/>
                  </a:sysClr>
                </a:solidFill>
                <a:latin typeface="Calibri"/>
                <a:ea typeface="+mn-ea"/>
                <a:cs typeface="+mn-cs"/>
              </a:rPr>
              <a:t> </a:t>
            </a:r>
            <a:r>
              <a:rPr lang="nl-BE" kern="1200" err="1">
                <a:solidFill>
                  <a:sysClr val="windowText" lastClr="000000">
                    <a:hueOff val="0"/>
                    <a:satOff val="0"/>
                    <a:lumOff val="0"/>
                    <a:alphaOff val="0"/>
                  </a:sysClr>
                </a:solidFill>
                <a:latin typeface="Calibri"/>
                <a:ea typeface="+mn-ea"/>
                <a:cs typeface="+mn-cs"/>
              </a:rPr>
              <a:t>legislation</a:t>
            </a:r>
            <a:endParaRPr lang="nl-BE" kern="1200">
              <a:solidFill>
                <a:sysClr val="windowText" lastClr="000000">
                  <a:hueOff val="0"/>
                  <a:satOff val="0"/>
                  <a:lumOff val="0"/>
                  <a:alphaOff val="0"/>
                </a:sysClr>
              </a:solidFill>
              <a:latin typeface="Calibri"/>
              <a:ea typeface="+mn-ea"/>
              <a:cs typeface="+mn-cs"/>
            </a:endParaRPr>
          </a:p>
        </p:txBody>
      </p:sp>
      <p:sp>
        <p:nvSpPr>
          <p:cNvPr id="4" name="Google Shape;358;p59">
            <a:extLst>
              <a:ext uri="{FF2B5EF4-FFF2-40B4-BE49-F238E27FC236}">
                <a16:creationId xmlns:a16="http://schemas.microsoft.com/office/drawing/2014/main" id="{8D045B2E-C96F-4BFE-993E-CAE36543AE73}"/>
              </a:ext>
            </a:extLst>
          </p:cNvPr>
          <p:cNvSpPr txBox="1">
            <a:spLocks/>
          </p:cNvSpPr>
          <p:nvPr/>
        </p:nvSpPr>
        <p:spPr>
          <a:xfrm>
            <a:off x="565651" y="-415395"/>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4400" err="1">
                <a:solidFill>
                  <a:srgbClr val="373636"/>
                </a:solidFill>
                <a:latin typeface="FlandersArtSans-Regular"/>
              </a:rPr>
              <a:t>Interoperabiliteit</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50279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 name="Picture 3">
            <a:extLst>
              <a:ext uri="{FF2B5EF4-FFF2-40B4-BE49-F238E27FC236}">
                <a16:creationId xmlns:a16="http://schemas.microsoft.com/office/drawing/2014/main" id="{C1C5B501-D1B1-4438-A40A-053671A7AAE9}"/>
              </a:ext>
            </a:extLst>
          </p:cNvPr>
          <p:cNvPicPr>
            <a:picLocks noChangeAspect="1"/>
          </p:cNvPicPr>
          <p:nvPr/>
        </p:nvPicPr>
        <p:blipFill>
          <a:blip r:embed="rId3"/>
          <a:stretch>
            <a:fillRect/>
          </a:stretch>
        </p:blipFill>
        <p:spPr>
          <a:xfrm>
            <a:off x="922137" y="896009"/>
            <a:ext cx="4994017" cy="3599833"/>
          </a:xfrm>
          <a:prstGeom prst="rect">
            <a:avLst/>
          </a:prstGeom>
        </p:spPr>
      </p:pic>
      <p:pic>
        <p:nvPicPr>
          <p:cNvPr id="11" name="Picture 4">
            <a:extLst>
              <a:ext uri="{FF2B5EF4-FFF2-40B4-BE49-F238E27FC236}">
                <a16:creationId xmlns:a16="http://schemas.microsoft.com/office/drawing/2014/main" id="{1344C72F-0F61-427B-9232-B6912B4E1767}"/>
              </a:ext>
            </a:extLst>
          </p:cNvPr>
          <p:cNvPicPr>
            <a:picLocks noChangeAspect="1"/>
          </p:cNvPicPr>
          <p:nvPr/>
        </p:nvPicPr>
        <p:blipFill>
          <a:blip r:embed="rId4"/>
          <a:stretch>
            <a:fillRect/>
          </a:stretch>
        </p:blipFill>
        <p:spPr>
          <a:xfrm>
            <a:off x="6170218" y="1025426"/>
            <a:ext cx="1813799" cy="2539837"/>
          </a:xfrm>
          <a:prstGeom prst="rect">
            <a:avLst/>
          </a:prstGeom>
          <a:solidFill>
            <a:srgbClr val="FFFFFF">
              <a:lumMod val="95000"/>
            </a:srgbClr>
          </a:solidFill>
          <a:ln w="114300" cap="sq" cmpd="sng">
            <a:solidFill>
              <a:srgbClr val="D8D8D8"/>
            </a:solidFill>
            <a:prstDash val="solid"/>
            <a:miter lim="8000"/>
            <a:headEnd type="none" w="med" len="med"/>
            <a:tailEnd type="none" w="med" len="med"/>
          </a:ln>
        </p:spPr>
      </p:pic>
      <p:sp>
        <p:nvSpPr>
          <p:cNvPr id="2" name="Tekstvak 1">
            <a:extLst>
              <a:ext uri="{FF2B5EF4-FFF2-40B4-BE49-F238E27FC236}">
                <a16:creationId xmlns:a16="http://schemas.microsoft.com/office/drawing/2014/main" id="{3AB5F82E-A92D-4A0D-947E-65A611486D8D}"/>
              </a:ext>
            </a:extLst>
          </p:cNvPr>
          <p:cNvSpPr txBox="1"/>
          <p:nvPr/>
        </p:nvSpPr>
        <p:spPr>
          <a:xfrm>
            <a:off x="6084168" y="3867894"/>
            <a:ext cx="2019960" cy="4847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l" defTabSz="685800" rtl="0" latinLnBrk="1" hangingPunct="0"/>
            <a:r>
              <a:rPr lang="nl-BE" sz="900">
                <a:solidFill>
                  <a:srgbClr val="000000"/>
                </a:solidFill>
                <a:hlinkClick r:id="rId5"/>
              </a:rPr>
              <a:t>https://data.vlaanderen.be/cms/Proces_en_methode_voor_de_erkenning_van_datastandaarden_v1.0.pdf</a:t>
            </a:r>
            <a:r>
              <a:rPr lang="nl-BE" sz="900">
                <a:solidFill>
                  <a:srgbClr val="000000"/>
                </a:solidFill>
              </a:rPr>
              <a:t> </a:t>
            </a:r>
          </a:p>
        </p:txBody>
      </p:sp>
      <p:sp>
        <p:nvSpPr>
          <p:cNvPr id="3" name="Google Shape;358;p59">
            <a:extLst>
              <a:ext uri="{FF2B5EF4-FFF2-40B4-BE49-F238E27FC236}">
                <a16:creationId xmlns:a16="http://schemas.microsoft.com/office/drawing/2014/main" id="{DDAA7F63-8A06-45C4-B9DE-D14FA798E533}"/>
              </a:ext>
            </a:extLst>
          </p:cNvPr>
          <p:cNvSpPr txBox="1">
            <a:spLocks/>
          </p:cNvSpPr>
          <p:nvPr/>
        </p:nvSpPr>
        <p:spPr>
          <a:xfrm>
            <a:off x="565651" y="-415395"/>
            <a:ext cx="7416800" cy="836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 sz="3600" err="1">
                <a:solidFill>
                  <a:srgbClr val="373636"/>
                </a:solidFill>
                <a:latin typeface="FlandersArtSans-Regular"/>
              </a:rPr>
              <a:t>Ontwikkelen</a:t>
            </a:r>
            <a:r>
              <a:rPr lang="en" sz="3600">
                <a:solidFill>
                  <a:srgbClr val="373636"/>
                </a:solidFill>
                <a:latin typeface="FlandersArtSans-Regular"/>
              </a:rPr>
              <a:t> van </a:t>
            </a:r>
            <a:r>
              <a:rPr lang="en" sz="3600" err="1">
                <a:solidFill>
                  <a:srgbClr val="373636"/>
                </a:solidFill>
                <a:latin typeface="FlandersArtSans-Regular"/>
              </a:rPr>
              <a:t>datastandaarden</a:t>
            </a:r>
            <a:r>
              <a:rPr lang="en-US" sz="8000" b="1">
                <a:solidFill>
                  <a:srgbClr val="FFE615"/>
                </a:solidFill>
                <a:latin typeface="FlandersArtSans-Regular"/>
              </a:rPr>
              <a:t>.</a:t>
            </a:r>
            <a:endParaRPr lang="en-US" sz="8000">
              <a:latin typeface="FlandersArtSans-Regular"/>
            </a:endParaRPr>
          </a:p>
        </p:txBody>
      </p:sp>
    </p:spTree>
    <p:extLst>
      <p:ext uri="{BB962C8B-B14F-4D97-AF65-F5344CB8AC3E}">
        <p14:creationId xmlns:p14="http://schemas.microsoft.com/office/powerpoint/2010/main" val="5964468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CF628-6ED3-4732-8071-4839ED112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193"/>
          <a:stretch/>
        </p:blipFill>
        <p:spPr>
          <a:xfrm>
            <a:off x="356" y="-809793"/>
            <a:ext cx="9138770" cy="6793301"/>
          </a:xfrm>
          <a:prstGeom prst="rect">
            <a:avLst/>
          </a:prstGeom>
        </p:spPr>
      </p:pic>
      <p:sp>
        <p:nvSpPr>
          <p:cNvPr id="5" name="Text Placeholder 2">
            <a:extLst>
              <a:ext uri="{FF2B5EF4-FFF2-40B4-BE49-F238E27FC236}">
                <a16:creationId xmlns:a16="http://schemas.microsoft.com/office/drawing/2014/main" id="{7380E908-B7FB-49D9-A3CE-600AD9968E79}"/>
              </a:ext>
            </a:extLst>
          </p:cNvPr>
          <p:cNvSpPr txBox="1">
            <a:spLocks/>
          </p:cNvSpPr>
          <p:nvPr/>
        </p:nvSpPr>
        <p:spPr>
          <a:xfrm>
            <a:off x="6266116" y="4894008"/>
            <a:ext cx="2663986" cy="216024"/>
          </a:xfrm>
          <a:prstGeom prst="rect">
            <a:avLst/>
          </a:prstGeom>
        </p:spPr>
        <p:txBody>
          <a:bodyPr vert="horz" lIns="0" tIns="0" rIns="0" bIns="34290" rtlCol="0">
            <a:noAutofit/>
          </a:bodyPr>
          <a:lstStyle>
            <a:lvl1pPr marL="0" marR="0" indent="0" algn="l" defTabSz="685800" rtl="0" eaLnBrk="1" fontAlgn="auto" latinLnBrk="0" hangingPunct="1">
              <a:lnSpc>
                <a:spcPct val="90000"/>
              </a:lnSpc>
              <a:spcBef>
                <a:spcPts val="300"/>
              </a:spcBef>
              <a:spcAft>
                <a:spcPts val="0"/>
              </a:spcAft>
              <a:buClrTx/>
              <a:buSzPct val="90000"/>
              <a:buFontTx/>
              <a:buNone/>
              <a:tabLst/>
              <a:defRPr lang="nl-NL" sz="2800" b="1" kern="1200" spc="0" baseline="0" dirty="0" smtClean="0">
                <a:solidFill>
                  <a:schemeClr val="tx1"/>
                </a:solidFill>
                <a:latin typeface="+mn-lt"/>
                <a:ea typeface="+mn-ea"/>
                <a:cs typeface="+mn-cs"/>
              </a:defRPr>
            </a:lvl1pPr>
            <a:lvl2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2pPr>
            <a:lvl3pPr marL="0" marR="0" indent="0" algn="l" defTabSz="685800" rtl="0" eaLnBrk="1" fontAlgn="auto" latinLnBrk="0" hangingPunct="1">
              <a:lnSpc>
                <a:spcPct val="90000"/>
              </a:lnSpc>
              <a:spcBef>
                <a:spcPts val="300"/>
              </a:spcBef>
              <a:spcAft>
                <a:spcPts val="0"/>
              </a:spcAft>
              <a:buClrTx/>
              <a:buSzPct val="85000"/>
              <a:buFontTx/>
              <a:buNone/>
              <a:tabLst/>
              <a:defRPr lang="nl-NL" sz="2800" b="1" kern="1200" spc="0" baseline="0" dirty="0" smtClean="0">
                <a:solidFill>
                  <a:schemeClr val="tx1"/>
                </a:solidFill>
                <a:latin typeface="+mn-lt"/>
                <a:ea typeface="+mn-ea"/>
                <a:cs typeface="+mn-cs"/>
              </a:defRPr>
            </a:lvl3pPr>
            <a:lvl4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4pPr>
            <a:lvl5pPr marL="0" marR="0" indent="0" algn="l" defTabSz="685800" rtl="0" eaLnBrk="1" fontAlgn="auto" latinLnBrk="0" hangingPunct="1">
              <a:lnSpc>
                <a:spcPct val="90000"/>
              </a:lnSpc>
              <a:spcBef>
                <a:spcPts val="300"/>
              </a:spcBef>
              <a:spcAft>
                <a:spcPts val="0"/>
              </a:spcAft>
              <a:buClrTx/>
              <a:buSzPct val="90000"/>
              <a:buFontTx/>
              <a:buNone/>
              <a:tabLst/>
              <a:defRPr lang="nl-BE" sz="2800" b="1" kern="1200" spc="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prstClr val="white"/>
                </a:solidFill>
                <a:latin typeface="FlandersArtSerif-Regular"/>
              </a:rPr>
              <a:t>Photo by Alexandre </a:t>
            </a:r>
            <a:r>
              <a:rPr lang="en-US" sz="1100" err="1">
                <a:solidFill>
                  <a:prstClr val="white"/>
                </a:solidFill>
                <a:latin typeface="FlandersArtSerif-Regular"/>
              </a:rPr>
              <a:t>Debiève</a:t>
            </a:r>
            <a:r>
              <a:rPr lang="en-US" sz="1100">
                <a:solidFill>
                  <a:prstClr val="white"/>
                </a:solidFill>
                <a:latin typeface="FlandersArtSerif-Regular"/>
              </a:rPr>
              <a:t> on </a:t>
            </a:r>
            <a:r>
              <a:rPr lang="en-US" sz="1100" err="1">
                <a:solidFill>
                  <a:prstClr val="white"/>
                </a:solidFill>
                <a:latin typeface="FlandersArtSerif-Regular"/>
              </a:rPr>
              <a:t>Unsplash</a:t>
            </a:r>
            <a:endParaRPr lang="nl-BE" sz="1100">
              <a:solidFill>
                <a:prstClr val="white"/>
              </a:solidFill>
              <a:latin typeface="FlandersArtSerif-Regular"/>
            </a:endParaRPr>
          </a:p>
        </p:txBody>
      </p:sp>
      <p:sp>
        <p:nvSpPr>
          <p:cNvPr id="6" name="Titel 17">
            <a:extLst>
              <a:ext uri="{FF2B5EF4-FFF2-40B4-BE49-F238E27FC236}">
                <a16:creationId xmlns:a16="http://schemas.microsoft.com/office/drawing/2014/main" id="{AFA3C25D-BC5B-45D9-AAFC-18AAA84709A2}"/>
              </a:ext>
            </a:extLst>
          </p:cNvPr>
          <p:cNvSpPr txBox="1">
            <a:spLocks/>
          </p:cNvSpPr>
          <p:nvPr/>
        </p:nvSpPr>
        <p:spPr>
          <a:xfrm>
            <a:off x="707043" y="44978"/>
            <a:ext cx="6387441" cy="1555200"/>
          </a:xfrm>
          <a:prstGeom prst="rect">
            <a:avLst/>
          </a:prstGeom>
          <a:ln w="12700">
            <a:miter lim="400000"/>
          </a:ln>
          <a:extLst>
            <a:ext uri="{C572A759-6A51-4108-AA02-DFA0A04FC94B}">
              <ma14:wrappingTextBoxFlag xmlns:ma14="http://schemas.microsoft.com/office/mac/drawingml/2011/main" xmlns="" val="1"/>
            </a:ext>
          </a:extLst>
        </p:spPr>
        <p:txBody>
          <a:bodyPr lIns="34289" rIns="34289" anchor="b" anchorCtr="0">
            <a:normAutofit fontScale="85000" lnSpcReduction="20000"/>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r>
              <a:rPr lang="nl-BE" sz="3900" b="0">
                <a:solidFill>
                  <a:schemeClr val="bg1"/>
                </a:solidFill>
              </a:rPr>
              <a:t>Technische interoperabiliteit</a:t>
            </a:r>
            <a:r>
              <a:rPr lang="nl-BE" sz="9500">
                <a:solidFill>
                  <a:srgbClr val="FFEB00"/>
                </a:solidFill>
              </a:rPr>
              <a:t>.</a:t>
            </a:r>
            <a:br>
              <a:rPr lang="en-US" sz="2100" b="0">
                <a:solidFill>
                  <a:schemeClr val="tx1"/>
                </a:solidFill>
              </a:rPr>
            </a:br>
            <a:endParaRPr lang="nl-BE" sz="3600" b="0">
              <a:solidFill>
                <a:schemeClr val="bg1"/>
              </a:solidFill>
            </a:endParaRPr>
          </a:p>
        </p:txBody>
      </p:sp>
    </p:spTree>
    <p:extLst>
      <p:ext uri="{BB962C8B-B14F-4D97-AF65-F5344CB8AC3E}">
        <p14:creationId xmlns:p14="http://schemas.microsoft.com/office/powerpoint/2010/main" val="325479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374C8BD-6248-4EC4-8C78-6D28AADC7FA7}"/>
              </a:ext>
            </a:extLst>
          </p:cNvPr>
          <p:cNvPicPr>
            <a:picLocks noChangeAspect="1"/>
          </p:cNvPicPr>
          <p:nvPr/>
        </p:nvPicPr>
        <p:blipFill rotWithShape="1">
          <a:blip r:embed="rId2">
            <a:grayscl/>
          </a:blip>
          <a:srcRect l="24706" b="15808"/>
          <a:stretch/>
        </p:blipFill>
        <p:spPr>
          <a:xfrm>
            <a:off x="0" y="-874919"/>
            <a:ext cx="9154784" cy="6869418"/>
          </a:xfrm>
          <a:prstGeom prst="rect">
            <a:avLst/>
          </a:prstGeom>
        </p:spPr>
      </p:pic>
      <p:sp>
        <p:nvSpPr>
          <p:cNvPr id="2" name="Footer Placeholder 1">
            <a:extLst>
              <a:ext uri="{FF2B5EF4-FFF2-40B4-BE49-F238E27FC236}">
                <a16:creationId xmlns:a16="http://schemas.microsoft.com/office/drawing/2014/main" id="{09E2F162-B659-4F44-95D0-77F8B830130E}"/>
              </a:ext>
            </a:extLst>
          </p:cNvPr>
          <p:cNvSpPr>
            <a:spLocks noGrp="1"/>
          </p:cNvSpPr>
          <p:nvPr>
            <p:ph type="ftr" sz="quarter" idx="10"/>
          </p:nvPr>
        </p:nvSpPr>
        <p:spPr/>
        <p:txBody>
          <a:bodyPr/>
          <a:lstStyle/>
          <a:p>
            <a:pPr defTabSz="514350" rtl="0"/>
            <a:r>
              <a:rPr lang="nl-BE" kern="1200">
                <a:solidFill>
                  <a:srgbClr val="373636">
                    <a:tint val="75000"/>
                  </a:srgbClr>
                </a:solidFill>
                <a:latin typeface="FlandersArtSerif-Regular"/>
                <a:ea typeface="+mn-ea"/>
                <a:cs typeface="+mn-cs"/>
              </a:rPr>
              <a:t>Sessie xx - titel</a:t>
            </a:r>
          </a:p>
        </p:txBody>
      </p:sp>
      <p:pic>
        <p:nvPicPr>
          <p:cNvPr id="30" name="Picture 29">
            <a:extLst>
              <a:ext uri="{FF2B5EF4-FFF2-40B4-BE49-F238E27FC236}">
                <a16:creationId xmlns:a16="http://schemas.microsoft.com/office/drawing/2014/main" id="{91413FA3-854E-4F37-8C1A-2DD00539C23A}"/>
              </a:ext>
            </a:extLst>
          </p:cNvPr>
          <p:cNvPicPr>
            <a:picLocks noChangeAspect="1"/>
          </p:cNvPicPr>
          <p:nvPr/>
        </p:nvPicPr>
        <p:blipFill>
          <a:blip r:embed="rId3"/>
          <a:stretch>
            <a:fillRect/>
          </a:stretch>
        </p:blipFill>
        <p:spPr>
          <a:xfrm>
            <a:off x="1989718" y="1014647"/>
            <a:ext cx="6027208" cy="3684207"/>
          </a:xfrm>
          <a:prstGeom prst="rect">
            <a:avLst/>
          </a:prstGeom>
        </p:spPr>
      </p:pic>
      <p:sp>
        <p:nvSpPr>
          <p:cNvPr id="35" name="Text Placeholder 2">
            <a:extLst>
              <a:ext uri="{FF2B5EF4-FFF2-40B4-BE49-F238E27FC236}">
                <a16:creationId xmlns:a16="http://schemas.microsoft.com/office/drawing/2014/main" id="{0A8D1859-10E7-4A1F-BFA7-638AD9D59BC8}"/>
              </a:ext>
            </a:extLst>
          </p:cNvPr>
          <p:cNvSpPr txBox="1">
            <a:spLocks/>
          </p:cNvSpPr>
          <p:nvPr/>
        </p:nvSpPr>
        <p:spPr>
          <a:xfrm>
            <a:off x="6115335" y="4648445"/>
            <a:ext cx="3281581" cy="242680"/>
          </a:xfrm>
          <a:prstGeom prst="rect">
            <a:avLst/>
          </a:prstGeom>
        </p:spPr>
        <p:txBody>
          <a:bodyPr vert="horz" lIns="0" tIns="0" rIns="0" bIns="34290" rtlCol="0">
            <a:noAutofit/>
          </a:bodyPr>
          <a:lstStyle>
            <a:lvl1pPr marL="0" marR="0" indent="0" algn="l" defTabSz="685800" rtl="0" eaLnBrk="1" fontAlgn="auto" latinLnBrk="0" hangingPunct="1">
              <a:lnSpc>
                <a:spcPct val="90000"/>
              </a:lnSpc>
              <a:spcBef>
                <a:spcPts val="300"/>
              </a:spcBef>
              <a:spcAft>
                <a:spcPts val="0"/>
              </a:spcAft>
              <a:buClrTx/>
              <a:buSzPct val="90000"/>
              <a:buFontTx/>
              <a:buNone/>
              <a:tabLst/>
              <a:defRPr lang="nl-NL" sz="2800" b="1" kern="1200" spc="0" baseline="0" dirty="0" smtClean="0">
                <a:solidFill>
                  <a:schemeClr val="tx1"/>
                </a:solidFill>
                <a:latin typeface="+mn-lt"/>
                <a:ea typeface="+mn-ea"/>
                <a:cs typeface="+mn-cs"/>
              </a:defRPr>
            </a:lvl1pPr>
            <a:lvl2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2pPr>
            <a:lvl3pPr marL="0" marR="0" indent="0" algn="l" defTabSz="685800" rtl="0" eaLnBrk="1" fontAlgn="auto" latinLnBrk="0" hangingPunct="1">
              <a:lnSpc>
                <a:spcPct val="90000"/>
              </a:lnSpc>
              <a:spcBef>
                <a:spcPts val="300"/>
              </a:spcBef>
              <a:spcAft>
                <a:spcPts val="0"/>
              </a:spcAft>
              <a:buClrTx/>
              <a:buSzPct val="85000"/>
              <a:buFontTx/>
              <a:buNone/>
              <a:tabLst/>
              <a:defRPr lang="nl-NL" sz="2800" b="1" kern="1200" spc="0" baseline="0" dirty="0" smtClean="0">
                <a:solidFill>
                  <a:schemeClr val="tx1"/>
                </a:solidFill>
                <a:latin typeface="+mn-lt"/>
                <a:ea typeface="+mn-ea"/>
                <a:cs typeface="+mn-cs"/>
              </a:defRPr>
            </a:lvl3pPr>
            <a:lvl4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4pPr>
            <a:lvl5pPr marL="0" marR="0" indent="0" algn="l" defTabSz="685800" rtl="0" eaLnBrk="1" fontAlgn="auto" latinLnBrk="0" hangingPunct="1">
              <a:lnSpc>
                <a:spcPct val="90000"/>
              </a:lnSpc>
              <a:spcBef>
                <a:spcPts val="300"/>
              </a:spcBef>
              <a:spcAft>
                <a:spcPts val="0"/>
              </a:spcAft>
              <a:buClrTx/>
              <a:buSzPct val="90000"/>
              <a:buFontTx/>
              <a:buNone/>
              <a:tabLst/>
              <a:defRPr lang="nl-BE" sz="2800" b="1" kern="1200" spc="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prstClr val="white"/>
                </a:solidFill>
                <a:latin typeface="FlandersArtSerif-Regular"/>
              </a:rPr>
              <a:t>Photo by Hans-Peter </a:t>
            </a:r>
            <a:r>
              <a:rPr lang="en-US" sz="1100" err="1">
                <a:solidFill>
                  <a:prstClr val="white"/>
                </a:solidFill>
                <a:latin typeface="FlandersArtSerif-Regular"/>
              </a:rPr>
              <a:t>Gauster</a:t>
            </a:r>
            <a:r>
              <a:rPr lang="en-US" sz="1100">
                <a:solidFill>
                  <a:prstClr val="white"/>
                </a:solidFill>
                <a:latin typeface="FlandersArtSerif-Regular"/>
              </a:rPr>
              <a:t> on </a:t>
            </a:r>
            <a:r>
              <a:rPr lang="en-US" sz="1100" err="1">
                <a:solidFill>
                  <a:prstClr val="white"/>
                </a:solidFill>
                <a:latin typeface="FlandersArtSerif-Regular"/>
              </a:rPr>
              <a:t>Unsplash</a:t>
            </a:r>
            <a:endParaRPr lang="nl-BE" sz="1100">
              <a:solidFill>
                <a:prstClr val="white"/>
              </a:solidFill>
              <a:latin typeface="FlandersArtSerif-Regular"/>
            </a:endParaRPr>
          </a:p>
        </p:txBody>
      </p:sp>
      <p:sp>
        <p:nvSpPr>
          <p:cNvPr id="6" name="Titel 17">
            <a:extLst>
              <a:ext uri="{FF2B5EF4-FFF2-40B4-BE49-F238E27FC236}">
                <a16:creationId xmlns:a16="http://schemas.microsoft.com/office/drawing/2014/main" id="{43AE1F89-A8F6-4CAF-8DCF-743451D2660B}"/>
              </a:ext>
            </a:extLst>
          </p:cNvPr>
          <p:cNvSpPr txBox="1">
            <a:spLocks/>
          </p:cNvSpPr>
          <p:nvPr/>
        </p:nvSpPr>
        <p:spPr>
          <a:xfrm>
            <a:off x="1802961" y="-31029"/>
            <a:ext cx="6387441" cy="1555200"/>
          </a:xfrm>
          <a:prstGeom prst="rect">
            <a:avLst/>
          </a:prstGeom>
          <a:ln w="12700">
            <a:miter lim="400000"/>
          </a:ln>
          <a:extLst>
            <a:ext uri="{C572A759-6A51-4108-AA02-DFA0A04FC94B}">
              <ma14:wrappingTextBoxFlag xmlns:ma14="http://schemas.microsoft.com/office/mac/drawingml/2011/main" xmlns="" val="1"/>
            </a:ext>
          </a:extLst>
        </p:spPr>
        <p:txBody>
          <a:bodyPr lIns="34289" rIns="34289" anchor="b" anchorCtr="0">
            <a:normAutofit fontScale="85000" lnSpcReduction="20000"/>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r>
              <a:rPr lang="nl-BE" sz="3900" b="0">
                <a:solidFill>
                  <a:schemeClr val="bg1"/>
                </a:solidFill>
              </a:rPr>
              <a:t>Slimme </a:t>
            </a:r>
            <a:r>
              <a:rPr lang="nl-BE" sz="3900" b="0" err="1">
                <a:solidFill>
                  <a:schemeClr val="bg1"/>
                </a:solidFill>
              </a:rPr>
              <a:t>APIs</a:t>
            </a:r>
            <a:r>
              <a:rPr lang="nl-BE" sz="9500">
                <a:solidFill>
                  <a:srgbClr val="FFEB00"/>
                </a:solidFill>
              </a:rPr>
              <a:t>.</a:t>
            </a:r>
            <a:br>
              <a:rPr lang="en-US" sz="2100" b="0">
                <a:solidFill>
                  <a:schemeClr val="tx1"/>
                </a:solidFill>
              </a:rPr>
            </a:br>
            <a:endParaRPr lang="nl-BE" sz="3600" b="0">
              <a:solidFill>
                <a:schemeClr val="bg1"/>
              </a:solidFill>
            </a:endParaRPr>
          </a:p>
        </p:txBody>
      </p:sp>
    </p:spTree>
    <p:extLst>
      <p:ext uri="{BB962C8B-B14F-4D97-AF65-F5344CB8AC3E}">
        <p14:creationId xmlns:p14="http://schemas.microsoft.com/office/powerpoint/2010/main" val="1603499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a:themeElements>
    <a:clrScheme name="Custom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2060"/>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13" ma:contentTypeDescription="Create a new document." ma:contentTypeScope="" ma:versionID="5b6a7d29ef24a1719c09a37ee85abc93">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17cf4d18dd5aa99747e127e6623c0d6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SharedWithUsers xmlns="abd5de4e-6ecd-4522-a9f4-1c24c7648312">
      <UserInfo>
        <DisplayName>Van Lancker Dwight</DisplayName>
        <AccountId>2380</AccountId>
        <AccountType/>
      </UserInfo>
      <UserInfo>
        <DisplayName>Van Nuffelen Bert</DisplayName>
        <AccountId>804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68D06F-6069-421E-9977-53AAD18FBDF9}">
  <ds:schemaRefs>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05D2F2-989D-470B-98A5-E5E4BF5A1A2D}">
  <ds:schemaRefs>
    <ds:schemaRef ds:uri="abd5de4e-6ecd-4522-a9f4-1c24c7648312"/>
    <ds:schemaRef ds:uri="d8af5a5f-e2e6-468c-9f28-f81d99523fed"/>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E77E2D1-C5F5-45CF-9BB3-E4DE1972D7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49</Slides>
  <Notes>22</Notes>
  <HiddenSlides>0</HiddenSlides>
  <ScaleCrop>false</ScaleCrop>
  <HeadingPairs>
    <vt:vector size="4" baseType="variant">
      <vt:variant>
        <vt:lpstr>Theme</vt:lpstr>
      </vt:variant>
      <vt:variant>
        <vt:i4>4</vt:i4>
      </vt:variant>
      <vt:variant>
        <vt:lpstr>Slide Titles</vt:lpstr>
      </vt:variant>
      <vt:variant>
        <vt:i4>49</vt:i4>
      </vt:variant>
    </vt:vector>
  </HeadingPairs>
  <TitlesOfParts>
    <vt:vector size="53" baseType="lpstr">
      <vt:lpstr>4_Presentatie_verbeelding werkt - kopie</vt:lpstr>
      <vt:lpstr>Aangepast ontwerp</vt:lpstr>
      <vt:lpstr>Office Theme</vt:lpstr>
      <vt:lpstr>Default</vt:lpstr>
      <vt:lpstr>API guidelines</vt:lpstr>
      <vt:lpstr>Agenda.</vt:lpstr>
      <vt:lpstr>Tour de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werkgroep: Besluitvorming</dc:title>
  <dc:creator>Eveline Vlassenroot</dc:creator>
  <cp:revision>1</cp:revision>
  <dcterms:modified xsi:type="dcterms:W3CDTF">2020-02-18T15:34:10Z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Order">
    <vt:r8>249900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